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516" r:id="rId2"/>
    <p:sldId id="517" r:id="rId3"/>
    <p:sldId id="520" r:id="rId4"/>
    <p:sldId id="521" r:id="rId5"/>
    <p:sldId id="519" r:id="rId6"/>
    <p:sldId id="522" r:id="rId7"/>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i - English /Tamil" id="{19E13D19-DF6C-4E40-9A3E-83E135D75029}">
          <p14:sldIdLst>
            <p14:sldId id="516"/>
            <p14:sldId id="517"/>
          </p14:sldIdLst>
        </p14:section>
        <p14:section name="Pri - Chinese" id="{AB15656F-E8A0-A544-AD14-6B20F2445078}">
          <p14:sldIdLst>
            <p14:sldId id="520"/>
            <p14:sldId id="521"/>
          </p14:sldIdLst>
        </p14:section>
        <p14:section name="Pri - Malay" id="{68EFC788-DA90-C84F-87BF-27D6BE3E7340}">
          <p14:sldIdLst>
            <p14:sldId id="519"/>
            <p14:sldId id="522"/>
          </p14:sldIdLst>
        </p14:section>
      </p14:sectionLst>
    </p:ex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aine Chen" initials="JC" lastIdx="44" clrIdx="0">
    <p:extLst>
      <p:ext uri="{19B8F6BF-5375-455C-9EA6-DF929625EA0E}">
        <p15:presenceInfo xmlns:p15="http://schemas.microsoft.com/office/powerpoint/2012/main" userId="c0a4419bc16bbfd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C8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51" autoAdjust="0"/>
    <p:restoredTop sz="96047" autoAdjust="0"/>
  </p:normalViewPr>
  <p:slideViewPr>
    <p:cSldViewPr>
      <p:cViewPr varScale="1">
        <p:scale>
          <a:sx n="168" d="100"/>
          <a:sy n="168" d="100"/>
        </p:scale>
        <p:origin x="208" y="296"/>
      </p:cViewPr>
      <p:guideLst>
        <p:guide orient="horz" pos="3120"/>
        <p:guide pos="216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66" d="100"/>
        <a:sy n="66" d="100"/>
      </p:scale>
      <p:origin x="0" y="0"/>
    </p:cViewPr>
  </p:sorterViewPr>
  <p:notesViewPr>
    <p:cSldViewPr>
      <p:cViewPr varScale="1">
        <p:scale>
          <a:sx n="187" d="100"/>
          <a:sy n="187" d="100"/>
        </p:scale>
        <p:origin x="6224"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A54A0E-B21F-BB4C-9136-9E58E170B1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9B2C44A-FCDE-AB46-9B4E-A46869E3A71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49A4FB-E9F6-B947-AA30-75AFCDD93B04}" type="datetimeFigureOut">
              <a:rPr lang="en-US" smtClean="0"/>
              <a:t>5/13/24</a:t>
            </a:fld>
            <a:endParaRPr lang="en-US"/>
          </a:p>
        </p:txBody>
      </p:sp>
      <p:sp>
        <p:nvSpPr>
          <p:cNvPr id="4" name="Footer Placeholder 3">
            <a:extLst>
              <a:ext uri="{FF2B5EF4-FFF2-40B4-BE49-F238E27FC236}">
                <a16:creationId xmlns:a16="http://schemas.microsoft.com/office/drawing/2014/main" id="{329A43FB-39DB-834E-B64C-1ED9331C7C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CE1F578-D810-0D4E-9CF5-9793219BC6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EE6C05-DB70-3944-BCD1-DC8814C42C24}" type="slidenum">
              <a:rPr lang="en-US" smtClean="0"/>
              <a:t>‹#›</a:t>
            </a:fld>
            <a:endParaRPr lang="en-US"/>
          </a:p>
        </p:txBody>
      </p:sp>
    </p:spTree>
    <p:extLst>
      <p:ext uri="{BB962C8B-B14F-4D97-AF65-F5344CB8AC3E}">
        <p14:creationId xmlns:p14="http://schemas.microsoft.com/office/powerpoint/2010/main" val="3695319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D67B9F-9E25-476E-B65A-074EE322B663}" type="datetimeFigureOut">
              <a:rPr lang="en-SG" smtClean="0"/>
              <a:pPr/>
              <a:t>13/5/24</a:t>
            </a:fld>
            <a:endParaRPr lang="en-SG"/>
          </a:p>
        </p:txBody>
      </p:sp>
      <p:sp>
        <p:nvSpPr>
          <p:cNvPr id="4" name="Slide Image Placeholder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0EB8DE-40C4-45AC-9DE9-903F44A57A34}" type="slidenum">
              <a:rPr lang="en-SG" smtClean="0"/>
              <a:pPr/>
              <a:t>‹#›</a:t>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0EB8DE-40C4-45AC-9DE9-903F44A57A34}" type="slidenum">
              <a:rPr lang="en-SG" smtClean="0"/>
              <a:pPr/>
              <a:t>1</a:t>
            </a:fld>
            <a:endParaRPr lang="en-SG"/>
          </a:p>
        </p:txBody>
      </p:sp>
    </p:spTree>
    <p:extLst>
      <p:ext uri="{BB962C8B-B14F-4D97-AF65-F5344CB8AC3E}">
        <p14:creationId xmlns:p14="http://schemas.microsoft.com/office/powerpoint/2010/main" val="3031151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0EB8DE-40C4-45AC-9DE9-903F44A57A34}" type="slidenum">
              <a:rPr lang="en-SG" smtClean="0"/>
              <a:pPr/>
              <a:t>2</a:t>
            </a:fld>
            <a:endParaRPr lang="en-SG"/>
          </a:p>
        </p:txBody>
      </p:sp>
    </p:spTree>
    <p:extLst>
      <p:ext uri="{BB962C8B-B14F-4D97-AF65-F5344CB8AC3E}">
        <p14:creationId xmlns:p14="http://schemas.microsoft.com/office/powerpoint/2010/main" val="3883684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2"/>
            <a:ext cx="5829300" cy="2123369"/>
          </a:xfrm>
        </p:spPr>
        <p:txBody>
          <a:bodyPr/>
          <a:lstStyle/>
          <a:p>
            <a:r>
              <a:rPr lang="en-US"/>
              <a:t>Click to edit Master title style</a:t>
            </a:r>
            <a:endParaRPr lang="en-SG"/>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13/5/24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13/5/24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3"/>
            <a:ext cx="5829300" cy="1967442"/>
          </a:xfrm>
        </p:spPr>
        <p:txBody>
          <a:bodyPr anchor="t"/>
          <a:lstStyle>
            <a:lvl1pPr algn="l">
              <a:defRPr sz="4000" b="1" cap="all"/>
            </a:lvl1pPr>
          </a:lstStyle>
          <a:p>
            <a:r>
              <a:rPr lang="en-US"/>
              <a:t>Click to edit Master title style</a:t>
            </a:r>
            <a:endParaRPr lang="en-SG"/>
          </a:p>
        </p:txBody>
      </p:sp>
      <p:sp>
        <p:nvSpPr>
          <p:cNvPr id="3" name="Text Placeholder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D48F6E-9A8F-46DF-AF26-F7EDE4A1C03E}" type="datetimeFigureOut">
              <a:rPr lang="en-SG" smtClean="0"/>
              <a:pPr/>
              <a:t>13/5/24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p:cNvSpPr>
            <a:spLocks noGrp="1"/>
          </p:cNvSpPr>
          <p:nvPr>
            <p:ph type="dt" sz="half" idx="10"/>
          </p:nvPr>
        </p:nvSpPr>
        <p:spPr/>
        <p:txBody>
          <a:bodyPr/>
          <a:lstStyle/>
          <a:p>
            <a:fld id="{81D48F6E-9A8F-46DF-AF26-F7EDE4A1C03E}" type="datetimeFigureOut">
              <a:rPr lang="en-SG" smtClean="0"/>
              <a:pPr/>
              <a:t>13/5/24</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p:cNvSpPr>
            <a:spLocks noGrp="1"/>
          </p:cNvSpPr>
          <p:nvPr>
            <p:ph type="dt" sz="half" idx="10"/>
          </p:nvPr>
        </p:nvSpPr>
        <p:spPr/>
        <p:txBody>
          <a:bodyPr/>
          <a:lstStyle/>
          <a:p>
            <a:fld id="{81D48F6E-9A8F-46DF-AF26-F7EDE4A1C03E}" type="datetimeFigureOut">
              <a:rPr lang="en-SG" smtClean="0"/>
              <a:pPr/>
              <a:t>13/5/24</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2"/>
          <p:cNvSpPr>
            <a:spLocks noGrp="1"/>
          </p:cNvSpPr>
          <p:nvPr>
            <p:ph type="dt" sz="half" idx="10"/>
          </p:nvPr>
        </p:nvSpPr>
        <p:spPr/>
        <p:txBody>
          <a:bodyPr/>
          <a:lstStyle/>
          <a:p>
            <a:fld id="{81D48F6E-9A8F-46DF-AF26-F7EDE4A1C03E}" type="datetimeFigureOut">
              <a:rPr lang="en-SG" smtClean="0"/>
              <a:pPr/>
              <a:t>13/5/24</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D48F6E-9A8F-46DF-AF26-F7EDE4A1C03E}" type="datetimeFigureOut">
              <a:rPr lang="en-SG" smtClean="0"/>
              <a:pPr/>
              <a:t>13/5/24</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4405"/>
            <a:ext cx="2256235" cy="1678517"/>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D48F6E-9A8F-46DF-AF26-F7EDE4A1C03E}" type="datetimeFigureOut">
              <a:rPr lang="en-SG" smtClean="0"/>
              <a:pPr/>
              <a:t>13/5/24</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D48F6E-9A8F-46DF-AF26-F7EDE4A1C03E}" type="datetimeFigureOut">
              <a:rPr lang="en-SG" smtClean="0"/>
              <a:pPr/>
              <a:t>13/5/24</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13/5/24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257175" y="573264"/>
            <a:ext cx="3357563" cy="122082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13/5/24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DB5481E-AA82-3347-844B-CA9C231B286D}"/>
              </a:ext>
            </a:extLst>
          </p:cNvPr>
          <p:cNvSpPr txBox="1">
            <a:spLocks/>
          </p:cNvSpPr>
          <p:nvPr userDrawn="1"/>
        </p:nvSpPr>
        <p:spPr>
          <a:xfrm>
            <a:off x="3797927" y="194097"/>
            <a:ext cx="3087457" cy="437662"/>
          </a:xfrm>
          <a:prstGeom prst="rect">
            <a:avLst/>
          </a:prstGeom>
        </p:spPr>
        <p:txBody>
          <a:bodyPr vert="horz" lIns="84406" tIns="42203" rIns="84406" bIns="42203" rtlCol="0" anchor="ctr">
            <a:normAutofit lnSpcReduction="10000"/>
          </a:bodyPr>
          <a:lstStyle/>
          <a:p>
            <a:pPr marL="0" marR="0" lvl="0" indent="0" algn="l" defTabSz="844073" rtl="0" eaLnBrk="1" fontAlgn="auto" latinLnBrk="0" hangingPunct="1">
              <a:lnSpc>
                <a:spcPct val="100000"/>
              </a:lnSpc>
              <a:spcBef>
                <a:spcPct val="0"/>
              </a:spcBef>
              <a:spcAft>
                <a:spcPts val="0"/>
              </a:spcAft>
              <a:buClrTx/>
              <a:buSzTx/>
              <a:buFontTx/>
              <a:buNone/>
              <a:tabLst/>
              <a:defRPr/>
            </a:pPr>
            <a:r>
              <a:rPr lang="en-SG" sz="2500" b="1" dirty="0">
                <a:latin typeface="Open Sans ExtraBold" pitchFamily="34" charset="0"/>
                <a:ea typeface="Open Sans ExtraBold" pitchFamily="34" charset="0"/>
                <a:cs typeface="Open Sans ExtraBold" pitchFamily="34" charset="0"/>
              </a:rPr>
              <a:t>Artist Statement</a:t>
            </a:r>
            <a:endParaRPr kumimoji="0" lang="en-SG" sz="2500" b="1" i="0" u="none" strike="noStrike" kern="1200" cap="none" spc="0" normalizeH="0" baseline="0" noProof="0" dirty="0">
              <a:ln>
                <a:noFill/>
              </a:ln>
              <a:solidFill>
                <a:schemeClr val="tx1"/>
              </a:solidFill>
              <a:effectLst/>
              <a:uLnTx/>
              <a:uFillTx/>
              <a:latin typeface="Open Sans ExtraBold" pitchFamily="34" charset="0"/>
              <a:ea typeface="Open Sans ExtraBold" pitchFamily="34" charset="0"/>
              <a:cs typeface="Open Sans ExtraBold" pitchFamily="34" charset="0"/>
            </a:endParaRPr>
          </a:p>
        </p:txBody>
      </p:sp>
      <p:cxnSp>
        <p:nvCxnSpPr>
          <p:cNvPr id="8" name="Straight Connector 7">
            <a:extLst>
              <a:ext uri="{FF2B5EF4-FFF2-40B4-BE49-F238E27FC236}">
                <a16:creationId xmlns:a16="http://schemas.microsoft.com/office/drawing/2014/main" id="{17B0D94E-D772-3C4C-8727-7C6B0681F497}"/>
              </a:ext>
            </a:extLst>
          </p:cNvPr>
          <p:cNvCxnSpPr>
            <a:cxnSpLocks/>
          </p:cNvCxnSpPr>
          <p:nvPr userDrawn="1"/>
        </p:nvCxnSpPr>
        <p:spPr>
          <a:xfrm>
            <a:off x="210482" y="704528"/>
            <a:ext cx="6458878" cy="47058"/>
          </a:xfrm>
          <a:prstGeom prst="line">
            <a:avLst/>
          </a:prstGeom>
          <a:ln w="57150">
            <a:solidFill>
              <a:srgbClr val="C8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E7A36D5-5697-1D4A-891E-798CE9EA85FF}"/>
              </a:ext>
            </a:extLst>
          </p:cNvPr>
          <p:cNvSpPr txBox="1"/>
          <p:nvPr userDrawn="1"/>
        </p:nvSpPr>
        <p:spPr>
          <a:xfrm>
            <a:off x="136222" y="272480"/>
            <a:ext cx="3940850" cy="430887"/>
          </a:xfrm>
          <a:prstGeom prst="rect">
            <a:avLst/>
          </a:prstGeom>
          <a:noFill/>
        </p:spPr>
        <p:txBody>
          <a:bodyPr wrap="square" rtlCol="0">
            <a:spAutoFit/>
          </a:bodyPr>
          <a:lstStyle/>
          <a:p>
            <a:pPr marL="0" indent="0">
              <a:spcBef>
                <a:spcPts val="0"/>
              </a:spcBef>
              <a:spcAft>
                <a:spcPts val="0"/>
              </a:spcAft>
              <a:buFont typeface="Arial" panose="020B0604020202020204" pitchFamily="34" charset="0"/>
              <a:buNone/>
            </a:pPr>
            <a:r>
              <a:rPr lang="en-SG" sz="900" b="1" dirty="0">
                <a:latin typeface="Arial" pitchFamily="34" charset="0"/>
                <a:cs typeface="Arial" pitchFamily="34" charset="0"/>
              </a:rPr>
              <a:t>___________________________________________________(Name)</a:t>
            </a:r>
          </a:p>
          <a:p>
            <a:pPr marL="0" indent="0">
              <a:spcBef>
                <a:spcPts val="0"/>
              </a:spcBef>
              <a:spcAft>
                <a:spcPts val="0"/>
              </a:spcAft>
              <a:buFont typeface="Arial" panose="020B0604020202020204" pitchFamily="34" charset="0"/>
              <a:buNone/>
            </a:pPr>
            <a:endParaRPr lang="en-SG" sz="400" b="1" dirty="0">
              <a:latin typeface="Arial" pitchFamily="34" charset="0"/>
              <a:cs typeface="Arial" pitchFamily="34" charset="0"/>
            </a:endParaRPr>
          </a:p>
          <a:p>
            <a:pPr marL="0" indent="0">
              <a:spcBef>
                <a:spcPts val="0"/>
              </a:spcBef>
              <a:spcAft>
                <a:spcPts val="0"/>
              </a:spcAft>
              <a:buFont typeface="Arial" panose="020B0604020202020204" pitchFamily="34" charset="0"/>
              <a:buNone/>
            </a:pPr>
            <a:r>
              <a:rPr lang="en-SG" sz="900" b="0" u="sng" dirty="0">
                <a:latin typeface="Arial" pitchFamily="34" charset="0"/>
                <a:cs typeface="Arial" pitchFamily="34" charset="0"/>
              </a:rPr>
              <a:t>	(</a:t>
            </a:r>
            <a:r>
              <a:rPr lang="en-SG" sz="900" b="1" u="sng" dirty="0">
                <a:latin typeface="Arial" pitchFamily="34" charset="0"/>
                <a:cs typeface="Arial" pitchFamily="34" charset="0"/>
              </a:rPr>
              <a:t>Class)</a:t>
            </a:r>
          </a:p>
        </p:txBody>
      </p:sp>
      <p:sp>
        <p:nvSpPr>
          <p:cNvPr id="2" name="Title 1">
            <a:extLst>
              <a:ext uri="{FF2B5EF4-FFF2-40B4-BE49-F238E27FC236}">
                <a16:creationId xmlns:a16="http://schemas.microsoft.com/office/drawing/2014/main" id="{4F908D40-48A4-1C7F-3881-F58D9FBAD6E7}"/>
              </a:ext>
            </a:extLst>
          </p:cNvPr>
          <p:cNvSpPr txBox="1">
            <a:spLocks/>
          </p:cNvSpPr>
          <p:nvPr userDrawn="1"/>
        </p:nvSpPr>
        <p:spPr>
          <a:xfrm>
            <a:off x="-35656" y="-9277"/>
            <a:ext cx="6858000" cy="340294"/>
          </a:xfrm>
          <a:prstGeom prst="rect">
            <a:avLst/>
          </a:prstGeom>
        </p:spPr>
        <p:txBody>
          <a:bodyPr vert="horz" lIns="84406" tIns="42203" rIns="84406" bIns="42203" rtlCol="0" anchor="ctr">
            <a:normAutofit/>
          </a:bodyPr>
          <a:lstStyle/>
          <a:p>
            <a:pPr marL="0" marR="0" lvl="0" indent="0" algn="ctr" defTabSz="844073" rtl="0" eaLnBrk="1" fontAlgn="auto" latinLnBrk="0" hangingPunct="1">
              <a:lnSpc>
                <a:spcPct val="100000"/>
              </a:lnSpc>
              <a:spcBef>
                <a:spcPct val="0"/>
              </a:spcBef>
              <a:spcAft>
                <a:spcPts val="0"/>
              </a:spcAft>
              <a:buClrTx/>
              <a:buSzTx/>
              <a:buFontTx/>
              <a:buNone/>
              <a:tabLst/>
              <a:defRPr/>
            </a:pPr>
            <a:r>
              <a:rPr lang="en-SG" sz="900" b="1" i="1" dirty="0">
                <a:solidFill>
                  <a:schemeClr val="bg1">
                    <a:lumMod val="50000"/>
                  </a:schemeClr>
                </a:solidFill>
                <a:latin typeface=""/>
                <a:cs typeface="Arial" pitchFamily="34" charset="0"/>
              </a:rPr>
              <a:t>The Our Heart For SG Learning Gallery Celebrates Singapore’s 59th: Call For </a:t>
            </a:r>
            <a:r>
              <a:rPr lang="en-SG" sz="900" b="1" i="1" u="sng" dirty="0">
                <a:solidFill>
                  <a:schemeClr val="bg1">
                    <a:lumMod val="50000"/>
                  </a:schemeClr>
                </a:solidFill>
                <a:latin typeface=""/>
                <a:cs typeface="Arial" pitchFamily="34" charset="0"/>
              </a:rPr>
              <a:t>Artwork</a:t>
            </a:r>
            <a:r>
              <a:rPr lang="en-SG" sz="900" b="1" i="1" dirty="0">
                <a:solidFill>
                  <a:schemeClr val="bg1">
                    <a:lumMod val="50000"/>
                  </a:schemeClr>
                </a:solidFill>
                <a:latin typeface=""/>
                <a:cs typeface="Arial" pitchFamily="34" charset="0"/>
              </a:rPr>
              <a:t> Submissions (2024)</a:t>
            </a:r>
            <a:endParaRPr kumimoji="0" lang="en-SG" sz="800" b="1" i="1" u="none" strike="noStrike" kern="1200" cap="none" spc="0" normalizeH="0" baseline="0" noProof="0" dirty="0">
              <a:ln>
                <a:noFill/>
              </a:ln>
              <a:solidFill>
                <a:schemeClr val="bg1">
                  <a:lumMod val="50000"/>
                </a:schemeClr>
              </a:solidFill>
              <a:effectLst/>
              <a:uLnTx/>
              <a:uFillTx/>
              <a:latin typeface=""/>
              <a:ea typeface="Open Sans ExtraBold" pitchFamily="34" charset="0"/>
              <a:cs typeface="Open Sans ExtraBold" pitchFamily="34" charset="0"/>
            </a:endParaRPr>
          </a:p>
        </p:txBody>
      </p:sp>
      <p:sp>
        <p:nvSpPr>
          <p:cNvPr id="11" name="TextBox 10">
            <a:extLst>
              <a:ext uri="{FF2B5EF4-FFF2-40B4-BE49-F238E27FC236}">
                <a16:creationId xmlns:a16="http://schemas.microsoft.com/office/drawing/2014/main" id="{E41827F8-5799-001B-CB7D-FC164750668D}"/>
              </a:ext>
            </a:extLst>
          </p:cNvPr>
          <p:cNvSpPr txBox="1"/>
          <p:nvPr userDrawn="1"/>
        </p:nvSpPr>
        <p:spPr>
          <a:xfrm>
            <a:off x="116631" y="711984"/>
            <a:ext cx="6705713" cy="7802136"/>
          </a:xfrm>
          <a:prstGeom prst="rect">
            <a:avLst/>
          </a:prstGeom>
          <a:noFill/>
        </p:spPr>
        <p:txBody>
          <a:bodyPr wrap="square" rtlCol="0">
            <a:spAutoFit/>
          </a:bodyPr>
          <a:lstStyle/>
          <a:p>
            <a:pPr marL="0" indent="0">
              <a:spcBef>
                <a:spcPts val="0"/>
              </a:spcBef>
              <a:spcAft>
                <a:spcPts val="0"/>
              </a:spcAft>
              <a:buFont typeface="Arial" panose="020B0604020202020204" pitchFamily="34" charset="0"/>
              <a:buNone/>
            </a:pPr>
            <a:r>
              <a:rPr lang="en-SG" sz="1000" b="1" u="sng" dirty="0">
                <a:solidFill>
                  <a:schemeClr val="tx1"/>
                </a:solidFill>
                <a:latin typeface="Arial" pitchFamily="34" charset="0"/>
                <a:cs typeface="Arial" pitchFamily="34" charset="0"/>
              </a:rPr>
              <a:t>Artwork Description</a:t>
            </a: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8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9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r>
              <a:rPr lang="en-SG" sz="1000" b="1" i="0" u="sng" strike="noStrike" dirty="0">
                <a:solidFill>
                  <a:schemeClr val="tx1"/>
                </a:solidFill>
                <a:effectLst/>
                <a:latin typeface="Arial" panose="020B0604020202020204" pitchFamily="34" charset="0"/>
                <a:cs typeface="Arial" panose="020B0604020202020204" pitchFamily="34" charset="0"/>
              </a:rPr>
              <a:t>Getting to Know a Senior/Elder Better</a:t>
            </a:r>
          </a:p>
          <a:p>
            <a:pPr marL="0" indent="0">
              <a:buFont typeface="Arial" panose="020B0604020202020204" pitchFamily="34" charset="0"/>
              <a:buNone/>
            </a:pPr>
            <a:r>
              <a:rPr lang="en-SG" sz="1000" b="0" i="0" u="none" strike="noStrike" dirty="0">
                <a:solidFill>
                  <a:schemeClr val="tx1"/>
                </a:solidFill>
                <a:effectLst/>
                <a:latin typeface="Arial" panose="020B0604020202020204" pitchFamily="34" charset="0"/>
                <a:cs typeface="Arial" panose="020B0604020202020204" pitchFamily="34" charset="0"/>
              </a:rPr>
              <a:t>Who did you talk to? What did you learn about them that you didn't know before? What values did you learn from your grandparent(s)/elder? How has Singapore changed since they were your age?</a:t>
            </a:r>
          </a:p>
          <a:p>
            <a:pPr marL="171450" indent="-171450">
              <a:buFont typeface="Arial" panose="020B0604020202020204" pitchFamily="34" charset="0"/>
              <a:buChar char="•"/>
            </a:pPr>
            <a:endParaRPr lang="en-SG" sz="1000" b="0" i="0" u="none" strike="noStrike" dirty="0">
              <a:solidFill>
                <a:schemeClr val="tx1"/>
              </a:solidFill>
              <a:effectLst/>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r>
              <a:rPr lang="en-SG" sz="1000" b="1" u="sng" dirty="0">
                <a:solidFill>
                  <a:schemeClr val="tx1"/>
                </a:solidFill>
                <a:latin typeface="Arial" panose="020B0604020202020204" pitchFamily="34" charset="0"/>
                <a:cs typeface="Arial" panose="020B0604020202020204" pitchFamily="34" charset="0"/>
              </a:rPr>
              <a:t>\</a:t>
            </a: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SG" sz="1000" b="1" i="0" u="sng" strike="noStrike" dirty="0">
                <a:solidFill>
                  <a:schemeClr val="tx1"/>
                </a:solidFill>
                <a:effectLst/>
                <a:latin typeface="Arial" panose="020B0604020202020204" pitchFamily="34" charset="0"/>
                <a:cs typeface="Arial" panose="020B0604020202020204" pitchFamily="34" charset="0"/>
              </a:rPr>
              <a:t>My Dream for Singapore </a:t>
            </a:r>
          </a:p>
          <a:p>
            <a:pPr marL="0" marR="0" lvl="0" indent="0" algn="l" defTabSz="914400" rtl="0" eaLnBrk="1" fontAlgn="auto" latinLnBrk="0" hangingPunct="1">
              <a:lnSpc>
                <a:spcPct val="100000"/>
              </a:lnSpc>
              <a:spcBef>
                <a:spcPts val="0"/>
              </a:spcBef>
              <a:spcAft>
                <a:spcPts val="0"/>
              </a:spcAft>
              <a:buClrTx/>
              <a:buSzTx/>
              <a:buFontTx/>
              <a:buNone/>
              <a:tabLst/>
              <a:defRPr/>
            </a:pPr>
            <a:r>
              <a:rPr lang="en-SG" sz="1000" b="0" i="0" u="none" strike="noStrike" dirty="0">
                <a:solidFill>
                  <a:schemeClr val="tx1"/>
                </a:solidFill>
                <a:effectLst/>
                <a:latin typeface="Arial" panose="020B0604020202020204" pitchFamily="34" charset="0"/>
                <a:cs typeface="Arial" panose="020B0604020202020204" pitchFamily="34" charset="0"/>
              </a:rPr>
              <a:t>What is your dream for Singapore? What will you do to help make this dream come true? What message do you have for Singaporeans to support your dream? What makes Singapore special to you?</a:t>
            </a:r>
          </a:p>
          <a:p>
            <a:endParaRPr lang="en-SG" sz="1000" dirty="0">
              <a:solidFill>
                <a:schemeClr val="tx1"/>
              </a:solidFill>
              <a:effectLst/>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6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600" b="1" u="sng"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SG" sz="1000" b="1" i="0" u="sng" strike="noStrike" dirty="0">
                <a:solidFill>
                  <a:schemeClr val="tx1"/>
                </a:solidFill>
                <a:effectLst/>
                <a:latin typeface="Arial" panose="020B0604020202020204" pitchFamily="34" charset="0"/>
                <a:cs typeface="Arial" panose="020B0604020202020204" pitchFamily="34" charset="0"/>
              </a:rPr>
              <a:t>Singapore, My Country, My Home </a:t>
            </a:r>
          </a:p>
          <a:p>
            <a:pPr algn="l"/>
            <a:r>
              <a:rPr lang="en-SG" sz="1000" b="0" i="0" u="none" strike="noStrike" dirty="0">
                <a:solidFill>
                  <a:schemeClr val="tx1"/>
                </a:solidFill>
                <a:effectLst/>
                <a:latin typeface="Arial" panose="020B0604020202020204" pitchFamily="34" charset="0"/>
                <a:cs typeface="Arial" panose="020B0604020202020204" pitchFamily="34" charset="0"/>
              </a:rPr>
              <a:t>Tell us about an MRT station with notable attractions, amenities, or food </a:t>
            </a:r>
            <a:r>
              <a:rPr lang="en-SG" sz="1000" b="0" i="0" u="none" strike="noStrike" dirty="0" err="1">
                <a:solidFill>
                  <a:schemeClr val="tx1"/>
                </a:solidFill>
                <a:effectLst/>
                <a:latin typeface="Arial" panose="020B0604020202020204" pitchFamily="34" charset="0"/>
                <a:cs typeface="Arial" panose="020B0604020202020204" pitchFamily="34" charset="0"/>
              </a:rPr>
              <a:t>centers</a:t>
            </a:r>
            <a:r>
              <a:rPr lang="en-SG" sz="1000" b="0" i="0" u="none" strike="noStrike" dirty="0">
                <a:solidFill>
                  <a:schemeClr val="tx1"/>
                </a:solidFill>
                <a:effectLst/>
                <a:latin typeface="Arial" panose="020B0604020202020204" pitchFamily="34" charset="0"/>
                <a:cs typeface="Arial" panose="020B0604020202020204" pitchFamily="34" charset="0"/>
              </a:rPr>
              <a:t> nearby that you'd recommend. Have you discovered any hidden gems (e.g. name a food stall, sight-seeing opportunities) around this station?</a:t>
            </a:r>
            <a:br>
              <a:rPr lang="en-SG" sz="1000" dirty="0"/>
            </a:b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0" u="sng" dirty="0">
              <a:solidFill>
                <a:schemeClr val="tx1"/>
              </a:solidFill>
              <a:latin typeface="Arial" pitchFamily="34" charset="0"/>
              <a:cs typeface="Arial" pitchFamily="34" charset="0"/>
            </a:endParaRPr>
          </a:p>
        </p:txBody>
      </p:sp>
      <p:sp>
        <p:nvSpPr>
          <p:cNvPr id="14" name="Rectangle 13">
            <a:extLst>
              <a:ext uri="{FF2B5EF4-FFF2-40B4-BE49-F238E27FC236}">
                <a16:creationId xmlns:a16="http://schemas.microsoft.com/office/drawing/2014/main" id="{2A651EC2-48CB-5AEA-E0A7-220AECAB2E78}"/>
              </a:ext>
            </a:extLst>
          </p:cNvPr>
          <p:cNvSpPr/>
          <p:nvPr userDrawn="1"/>
        </p:nvSpPr>
        <p:spPr>
          <a:xfrm>
            <a:off x="210482" y="959232"/>
            <a:ext cx="6458878" cy="1113448"/>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E05F480-42FF-D244-22AD-2CB9DA2739CE}"/>
              </a:ext>
            </a:extLst>
          </p:cNvPr>
          <p:cNvSpPr/>
          <p:nvPr userDrawn="1"/>
        </p:nvSpPr>
        <p:spPr>
          <a:xfrm>
            <a:off x="210482" y="2576736"/>
            <a:ext cx="6458878" cy="219000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19114A6-BF0D-62EF-60A5-1442D3F7F0CA}"/>
              </a:ext>
            </a:extLst>
          </p:cNvPr>
          <p:cNvSpPr/>
          <p:nvPr userDrawn="1"/>
        </p:nvSpPr>
        <p:spPr>
          <a:xfrm>
            <a:off x="210482" y="5313040"/>
            <a:ext cx="6458878" cy="136815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9ED680-EEA9-9E75-BD67-4C92499B18F4}"/>
              </a:ext>
            </a:extLst>
          </p:cNvPr>
          <p:cNvSpPr/>
          <p:nvPr userDrawn="1"/>
        </p:nvSpPr>
        <p:spPr>
          <a:xfrm>
            <a:off x="187921" y="7166976"/>
            <a:ext cx="6458878" cy="2542446"/>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A53142F-1D22-C51E-C2D7-5AC15172E2CE}"/>
              </a:ext>
            </a:extLst>
          </p:cNvPr>
          <p:cNvSpPr txBox="1"/>
          <p:nvPr userDrawn="1"/>
        </p:nvSpPr>
        <p:spPr>
          <a:xfrm>
            <a:off x="5292321" y="487119"/>
            <a:ext cx="1872208" cy="215444"/>
          </a:xfrm>
          <a:prstGeom prst="rect">
            <a:avLst/>
          </a:prstGeom>
          <a:noFill/>
        </p:spPr>
        <p:txBody>
          <a:bodyPr wrap="square" rtlCol="0">
            <a:spAutoFit/>
          </a:bodyPr>
          <a:lstStyle/>
          <a:p>
            <a:pPr marL="0" indent="0">
              <a:spcBef>
                <a:spcPts val="0"/>
              </a:spcBef>
              <a:spcAft>
                <a:spcPts val="0"/>
              </a:spcAft>
              <a:buFont typeface="Arial" panose="020B0604020202020204" pitchFamily="34" charset="0"/>
              <a:buNone/>
            </a:pPr>
            <a:r>
              <a:rPr lang="en-SG" sz="800" b="0" i="1" u="none" dirty="0">
                <a:solidFill>
                  <a:schemeClr val="bg1">
                    <a:lumMod val="50000"/>
                  </a:schemeClr>
                </a:solidFill>
                <a:latin typeface="Arial" pitchFamily="34" charset="0"/>
                <a:cs typeface="Arial" pitchFamily="34" charset="0"/>
              </a:rPr>
              <a:t>Total words: maximum 400</a:t>
            </a:r>
          </a:p>
        </p:txBody>
      </p:sp>
    </p:spTree>
    <p:extLst>
      <p:ext uri="{BB962C8B-B14F-4D97-AF65-F5344CB8AC3E}">
        <p14:creationId xmlns:p14="http://schemas.microsoft.com/office/powerpoint/2010/main" val="3072252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DB5481E-AA82-3347-844B-CA9C231B286D}"/>
              </a:ext>
            </a:extLst>
          </p:cNvPr>
          <p:cNvSpPr txBox="1">
            <a:spLocks/>
          </p:cNvSpPr>
          <p:nvPr userDrawn="1"/>
        </p:nvSpPr>
        <p:spPr>
          <a:xfrm>
            <a:off x="3797927" y="194097"/>
            <a:ext cx="3087457" cy="437662"/>
          </a:xfrm>
          <a:prstGeom prst="rect">
            <a:avLst/>
          </a:prstGeom>
        </p:spPr>
        <p:txBody>
          <a:bodyPr vert="horz" lIns="84406" tIns="42203" rIns="84406" bIns="42203" rtlCol="0" anchor="ctr">
            <a:normAutofit lnSpcReduction="10000"/>
          </a:bodyPr>
          <a:lstStyle/>
          <a:p>
            <a:pPr marL="0" marR="0" lvl="0" indent="0" algn="l" defTabSz="844073" rtl="0" eaLnBrk="1" fontAlgn="auto" latinLnBrk="0" hangingPunct="1">
              <a:lnSpc>
                <a:spcPct val="100000"/>
              </a:lnSpc>
              <a:spcBef>
                <a:spcPct val="0"/>
              </a:spcBef>
              <a:spcAft>
                <a:spcPts val="0"/>
              </a:spcAft>
              <a:buClrTx/>
              <a:buSzTx/>
              <a:buFontTx/>
              <a:buNone/>
              <a:tabLst/>
              <a:defRPr/>
            </a:pPr>
            <a:r>
              <a:rPr lang="en-SG" sz="2500" b="1" dirty="0">
                <a:latin typeface="Open Sans ExtraBold" pitchFamily="34" charset="0"/>
                <a:ea typeface="Open Sans ExtraBold" pitchFamily="34" charset="0"/>
                <a:cs typeface="Open Sans ExtraBold" pitchFamily="34" charset="0"/>
              </a:rPr>
              <a:t>Artist Statement</a:t>
            </a:r>
            <a:endParaRPr kumimoji="0" lang="en-SG" sz="2500" b="1" i="0" u="none" strike="noStrike" kern="1200" cap="none" spc="0" normalizeH="0" baseline="0" noProof="0" dirty="0">
              <a:ln>
                <a:noFill/>
              </a:ln>
              <a:solidFill>
                <a:schemeClr val="tx1"/>
              </a:solidFill>
              <a:effectLst/>
              <a:uLnTx/>
              <a:uFillTx/>
              <a:latin typeface="Open Sans ExtraBold" pitchFamily="34" charset="0"/>
              <a:ea typeface="Open Sans ExtraBold" pitchFamily="34" charset="0"/>
              <a:cs typeface="Open Sans ExtraBold" pitchFamily="34" charset="0"/>
            </a:endParaRPr>
          </a:p>
        </p:txBody>
      </p:sp>
      <p:cxnSp>
        <p:nvCxnSpPr>
          <p:cNvPr id="8" name="Straight Connector 7">
            <a:extLst>
              <a:ext uri="{FF2B5EF4-FFF2-40B4-BE49-F238E27FC236}">
                <a16:creationId xmlns:a16="http://schemas.microsoft.com/office/drawing/2014/main" id="{17B0D94E-D772-3C4C-8727-7C6B0681F497}"/>
              </a:ext>
            </a:extLst>
          </p:cNvPr>
          <p:cNvCxnSpPr>
            <a:cxnSpLocks/>
          </p:cNvCxnSpPr>
          <p:nvPr userDrawn="1"/>
        </p:nvCxnSpPr>
        <p:spPr>
          <a:xfrm>
            <a:off x="210482" y="704528"/>
            <a:ext cx="6458878" cy="47058"/>
          </a:xfrm>
          <a:prstGeom prst="line">
            <a:avLst/>
          </a:prstGeom>
          <a:ln w="57150">
            <a:solidFill>
              <a:srgbClr val="C8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E7A36D5-5697-1D4A-891E-798CE9EA85FF}"/>
              </a:ext>
            </a:extLst>
          </p:cNvPr>
          <p:cNvSpPr txBox="1"/>
          <p:nvPr userDrawn="1"/>
        </p:nvSpPr>
        <p:spPr>
          <a:xfrm>
            <a:off x="136222" y="272480"/>
            <a:ext cx="3940850" cy="430887"/>
          </a:xfrm>
          <a:prstGeom prst="rect">
            <a:avLst/>
          </a:prstGeom>
          <a:noFill/>
        </p:spPr>
        <p:txBody>
          <a:bodyPr wrap="square" rtlCol="0">
            <a:spAutoFit/>
          </a:bodyPr>
          <a:lstStyle/>
          <a:p>
            <a:pPr marL="0" indent="0">
              <a:spcBef>
                <a:spcPts val="0"/>
              </a:spcBef>
              <a:spcAft>
                <a:spcPts val="0"/>
              </a:spcAft>
              <a:buFont typeface="Arial" panose="020B0604020202020204" pitchFamily="34" charset="0"/>
              <a:buNone/>
            </a:pPr>
            <a:r>
              <a:rPr lang="en-SG" sz="900" b="1" dirty="0">
                <a:latin typeface="Arial" pitchFamily="34" charset="0"/>
                <a:cs typeface="Arial" pitchFamily="34" charset="0"/>
              </a:rPr>
              <a:t>___________________________________________________(Name)</a:t>
            </a:r>
          </a:p>
          <a:p>
            <a:pPr marL="0" indent="0">
              <a:spcBef>
                <a:spcPts val="0"/>
              </a:spcBef>
              <a:spcAft>
                <a:spcPts val="0"/>
              </a:spcAft>
              <a:buFont typeface="Arial" panose="020B0604020202020204" pitchFamily="34" charset="0"/>
              <a:buNone/>
            </a:pPr>
            <a:endParaRPr lang="en-SG" sz="400" b="1" dirty="0">
              <a:latin typeface="Arial" pitchFamily="34" charset="0"/>
              <a:cs typeface="Arial" pitchFamily="34" charset="0"/>
            </a:endParaRPr>
          </a:p>
          <a:p>
            <a:pPr marL="0" indent="0">
              <a:spcBef>
                <a:spcPts val="0"/>
              </a:spcBef>
              <a:spcAft>
                <a:spcPts val="0"/>
              </a:spcAft>
              <a:buFont typeface="Arial" panose="020B0604020202020204" pitchFamily="34" charset="0"/>
              <a:buNone/>
            </a:pPr>
            <a:r>
              <a:rPr lang="en-SG" sz="900" b="0" u="sng" dirty="0">
                <a:latin typeface="Arial" pitchFamily="34" charset="0"/>
                <a:cs typeface="Arial" pitchFamily="34" charset="0"/>
              </a:rPr>
              <a:t>	(</a:t>
            </a:r>
            <a:r>
              <a:rPr lang="en-SG" sz="900" b="1" u="sng" dirty="0">
                <a:latin typeface="Arial" pitchFamily="34" charset="0"/>
                <a:cs typeface="Arial" pitchFamily="34" charset="0"/>
              </a:rPr>
              <a:t>Class)</a:t>
            </a:r>
          </a:p>
        </p:txBody>
      </p:sp>
      <p:sp>
        <p:nvSpPr>
          <p:cNvPr id="2" name="Title 1">
            <a:extLst>
              <a:ext uri="{FF2B5EF4-FFF2-40B4-BE49-F238E27FC236}">
                <a16:creationId xmlns:a16="http://schemas.microsoft.com/office/drawing/2014/main" id="{4F908D40-48A4-1C7F-3881-F58D9FBAD6E7}"/>
              </a:ext>
            </a:extLst>
          </p:cNvPr>
          <p:cNvSpPr txBox="1">
            <a:spLocks/>
          </p:cNvSpPr>
          <p:nvPr userDrawn="1"/>
        </p:nvSpPr>
        <p:spPr>
          <a:xfrm>
            <a:off x="-35656" y="-9277"/>
            <a:ext cx="6858000" cy="340294"/>
          </a:xfrm>
          <a:prstGeom prst="rect">
            <a:avLst/>
          </a:prstGeom>
        </p:spPr>
        <p:txBody>
          <a:bodyPr vert="horz" lIns="84406" tIns="42203" rIns="84406" bIns="42203" rtlCol="0" anchor="ctr">
            <a:normAutofit/>
          </a:bodyPr>
          <a:lstStyle/>
          <a:p>
            <a:pPr marL="0" marR="0" lvl="0" indent="0" algn="ctr" defTabSz="844073" rtl="0" eaLnBrk="1" fontAlgn="auto" latinLnBrk="0" hangingPunct="1">
              <a:lnSpc>
                <a:spcPct val="100000"/>
              </a:lnSpc>
              <a:spcBef>
                <a:spcPct val="0"/>
              </a:spcBef>
              <a:spcAft>
                <a:spcPts val="0"/>
              </a:spcAft>
              <a:buClrTx/>
              <a:buSzTx/>
              <a:buFontTx/>
              <a:buNone/>
              <a:tabLst/>
              <a:defRPr/>
            </a:pPr>
            <a:r>
              <a:rPr lang="en-SG" sz="900" b="1" i="1" dirty="0">
                <a:solidFill>
                  <a:schemeClr val="bg1">
                    <a:lumMod val="50000"/>
                  </a:schemeClr>
                </a:solidFill>
                <a:latin typeface=""/>
                <a:cs typeface="Arial" pitchFamily="34" charset="0"/>
              </a:rPr>
              <a:t>The Our Heart For SG Learning Gallery Celebrates Singapore’s 59th: Call For </a:t>
            </a:r>
            <a:r>
              <a:rPr lang="en-SG" sz="900" b="1" i="1" u="sng" dirty="0">
                <a:solidFill>
                  <a:schemeClr val="bg1">
                    <a:lumMod val="50000"/>
                  </a:schemeClr>
                </a:solidFill>
                <a:latin typeface=""/>
                <a:cs typeface="Arial" pitchFamily="34" charset="0"/>
              </a:rPr>
              <a:t>Artwork</a:t>
            </a:r>
            <a:r>
              <a:rPr lang="en-SG" sz="900" b="1" i="1" dirty="0">
                <a:solidFill>
                  <a:schemeClr val="bg1">
                    <a:lumMod val="50000"/>
                  </a:schemeClr>
                </a:solidFill>
                <a:latin typeface=""/>
                <a:cs typeface="Arial" pitchFamily="34" charset="0"/>
              </a:rPr>
              <a:t> Submissions (2024)</a:t>
            </a:r>
            <a:endParaRPr kumimoji="0" lang="en-SG" sz="800" b="1" i="1" u="none" strike="noStrike" kern="1200" cap="none" spc="0" normalizeH="0" baseline="0" noProof="0" dirty="0">
              <a:ln>
                <a:noFill/>
              </a:ln>
              <a:solidFill>
                <a:schemeClr val="bg1">
                  <a:lumMod val="50000"/>
                </a:schemeClr>
              </a:solidFill>
              <a:effectLst/>
              <a:uLnTx/>
              <a:uFillTx/>
              <a:latin typeface=""/>
              <a:ea typeface="Open Sans ExtraBold" pitchFamily="34" charset="0"/>
              <a:cs typeface="Open Sans ExtraBold" pitchFamily="34" charset="0"/>
            </a:endParaRPr>
          </a:p>
        </p:txBody>
      </p:sp>
      <p:sp>
        <p:nvSpPr>
          <p:cNvPr id="11" name="TextBox 10">
            <a:extLst>
              <a:ext uri="{FF2B5EF4-FFF2-40B4-BE49-F238E27FC236}">
                <a16:creationId xmlns:a16="http://schemas.microsoft.com/office/drawing/2014/main" id="{E41827F8-5799-001B-CB7D-FC164750668D}"/>
              </a:ext>
            </a:extLst>
          </p:cNvPr>
          <p:cNvSpPr txBox="1"/>
          <p:nvPr userDrawn="1"/>
        </p:nvSpPr>
        <p:spPr>
          <a:xfrm>
            <a:off x="116631" y="711984"/>
            <a:ext cx="6705713" cy="7648248"/>
          </a:xfrm>
          <a:prstGeom prst="rect">
            <a:avLst/>
          </a:prstGeom>
          <a:noFill/>
        </p:spPr>
        <p:txBody>
          <a:bodyPr wrap="square" rtlCol="0">
            <a:spAutoFit/>
          </a:bodyPr>
          <a:lstStyle/>
          <a:p>
            <a:pPr marL="0" indent="0">
              <a:spcBef>
                <a:spcPts val="0"/>
              </a:spcBef>
              <a:spcAft>
                <a:spcPts val="0"/>
              </a:spcAft>
              <a:buFont typeface="Arial" panose="020B0604020202020204" pitchFamily="34" charset="0"/>
              <a:buNone/>
            </a:pPr>
            <a:r>
              <a:rPr lang="ko-KR" altLang="en-US" sz="1000" b="1" i="0" u="sng" dirty="0" err="1">
                <a:solidFill>
                  <a:schemeClr val="tx1"/>
                </a:solidFill>
                <a:effectLst/>
                <a:latin typeface="Söhne"/>
              </a:rPr>
              <a:t>艺术作品描述</a:t>
            </a:r>
            <a:endParaRPr lang="en-US" altLang="ko-KR" sz="1000" b="1" i="0" u="sng" dirty="0">
              <a:solidFill>
                <a:schemeClr val="tx1"/>
              </a:solidFill>
              <a:effectLst/>
              <a:latin typeface="Söhne"/>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8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9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r>
              <a:rPr lang="ko-KR" altLang="en-US" sz="1000" b="1" i="0" u="sng" strike="noStrike" dirty="0" err="1">
                <a:solidFill>
                  <a:schemeClr val="tx1"/>
                </a:solidFill>
                <a:effectLst/>
              </a:rPr>
              <a:t>更深入地了解一位长者</a:t>
            </a:r>
            <a:endParaRPr lang="en-SG" sz="1000" b="1" u="sng"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ko-KR" altLang="en-US" sz="1000" b="0" i="0" u="none" strike="noStrike" dirty="0" err="1">
                <a:solidFill>
                  <a:schemeClr val="tx1"/>
                </a:solidFill>
                <a:effectLst/>
              </a:rPr>
              <a:t>你和谁交谈了？你了解到了他们以前不知道的事情吗？你从长者身上学到了哪些价值观？自他们年轻时以来，新加坡发生了哪些变化</a:t>
            </a:r>
            <a:r>
              <a:rPr lang="ko-KR" altLang="en-US" sz="1000" b="0" i="0" u="none" strike="noStrike" dirty="0">
                <a:solidFill>
                  <a:schemeClr val="tx1"/>
                </a:solidFill>
                <a:effectLst/>
              </a:rPr>
              <a:t>？</a:t>
            </a:r>
            <a:endParaRPr lang="ko-KR" altLang="en-US" sz="1000" dirty="0">
              <a:solidFill>
                <a:schemeClr val="tx1"/>
              </a:solidFill>
            </a:endParaRPr>
          </a:p>
          <a:p>
            <a:pPr marL="171450" indent="-171450">
              <a:buFont typeface="Arial" panose="020B0604020202020204" pitchFamily="34" charset="0"/>
              <a:buChar char="•"/>
            </a:pPr>
            <a:endParaRPr lang="en-SG" sz="1000" b="0" i="0" u="none" strike="noStrike" dirty="0">
              <a:solidFill>
                <a:schemeClr val="tx1"/>
              </a:solidFill>
              <a:effectLst/>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r>
              <a:rPr lang="en-SG" sz="1000" b="1" u="sng" dirty="0">
                <a:solidFill>
                  <a:schemeClr val="tx1"/>
                </a:solidFill>
                <a:latin typeface="Arial" panose="020B0604020202020204" pitchFamily="34" charset="0"/>
                <a:cs typeface="Arial" panose="020B0604020202020204" pitchFamily="34" charset="0"/>
              </a:rPr>
              <a:t>\</a:t>
            </a: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r>
              <a:rPr lang="ko-KR" altLang="en-US" sz="1000" b="1" i="0" u="sng" strike="noStrike" dirty="0" err="1">
                <a:solidFill>
                  <a:schemeClr val="tx1"/>
                </a:solidFill>
                <a:effectLst/>
              </a:rPr>
              <a:t>我的新加坡梦</a:t>
            </a:r>
            <a:endParaRPr lang="en-SG" sz="1000" b="1" u="sng" dirty="0">
              <a:solidFill>
                <a:schemeClr val="tx1"/>
              </a:solidFill>
              <a:latin typeface="Arial" panose="020B0604020202020204" pitchFamily="34" charset="0"/>
              <a:cs typeface="Arial" panose="020B0604020202020204" pitchFamily="34" charset="0"/>
            </a:endParaRPr>
          </a:p>
          <a:p>
            <a:r>
              <a:rPr lang="ko-KR" altLang="en-US" sz="1000" b="0" i="0" u="none" strike="noStrike" dirty="0" err="1">
                <a:solidFill>
                  <a:schemeClr val="tx1"/>
                </a:solidFill>
                <a:effectLst/>
                <a:latin typeface="YAFLd8sKbwc 1"/>
              </a:rPr>
              <a:t>我们朝着更美好的未来迈进，</a:t>
            </a:r>
            <a:r>
              <a:rPr lang="ko-KR" altLang="en-US" sz="1000" b="0" i="0" u="none" strike="noStrike" dirty="0" err="1">
                <a:solidFill>
                  <a:schemeClr val="tx1"/>
                </a:solidFill>
                <a:effectLst/>
              </a:rPr>
              <a:t>你对新加坡有什么梦想？为了实现这个梦想，你将会做些什么</a:t>
            </a:r>
            <a:r>
              <a:rPr lang="ko-KR" altLang="en-US" sz="1000" b="0" i="0" u="none" strike="noStrike" dirty="0">
                <a:solidFill>
                  <a:schemeClr val="tx1"/>
                </a:solidFill>
                <a:effectLst/>
              </a:rPr>
              <a:t>？</a:t>
            </a:r>
            <a:endParaRPr lang="ko-KR" altLang="en-US" sz="1000" dirty="0">
              <a:solidFill>
                <a:schemeClr val="tx1"/>
              </a:solidFill>
            </a:endParaRPr>
          </a:p>
          <a:p>
            <a:pPr marL="0" indent="0">
              <a:buFont typeface="Arial" panose="020B0604020202020204" pitchFamily="34" charset="0"/>
              <a:buNone/>
            </a:pPr>
            <a:r>
              <a:rPr lang="ko-KR" altLang="en-US" sz="1000" b="0" i="0" u="none" strike="noStrike" dirty="0" err="1">
                <a:solidFill>
                  <a:schemeClr val="tx1"/>
                </a:solidFill>
                <a:effectLst/>
              </a:rPr>
              <a:t>你对新加坡人有什么支持您的梦想的信息</a:t>
            </a:r>
            <a:r>
              <a:rPr lang="ko-KR" altLang="en-US" sz="1000" b="0" i="0" u="none" strike="noStrike" dirty="0">
                <a:solidFill>
                  <a:schemeClr val="tx1"/>
                </a:solidFill>
                <a:effectLst/>
              </a:rPr>
              <a:t>？</a:t>
            </a:r>
            <a:endParaRPr lang="ko-KR" altLang="en-US" sz="1000" dirty="0">
              <a:solidFill>
                <a:schemeClr val="tx1"/>
              </a:solidFill>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6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2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600" b="1" u="sng" dirty="0">
              <a:solidFill>
                <a:schemeClr val="tx1"/>
              </a:solidFill>
              <a:latin typeface="Arial" panose="020B0604020202020204" pitchFamily="34" charset="0"/>
              <a:cs typeface="Arial" panose="020B0604020202020204" pitchFamily="34" charset="0"/>
            </a:endParaRPr>
          </a:p>
          <a:p>
            <a:r>
              <a:rPr lang="ko-KR" altLang="en-US" sz="1000" b="1" i="0" u="sng" strike="noStrike" dirty="0" err="1">
                <a:solidFill>
                  <a:schemeClr val="tx1"/>
                </a:solidFill>
                <a:effectLst/>
              </a:rPr>
              <a:t>新加坡，我的国家，我的家</a:t>
            </a:r>
            <a:endParaRPr lang="en-SG" sz="1000" b="1" u="sng" dirty="0">
              <a:solidFill>
                <a:schemeClr val="tx1"/>
              </a:solidFill>
              <a:latin typeface="Arial" panose="020B0604020202020204" pitchFamily="34" charset="0"/>
              <a:cs typeface="Arial" panose="020B0604020202020204" pitchFamily="34" charset="0"/>
            </a:endParaRPr>
          </a:p>
          <a:p>
            <a:r>
              <a:rPr lang="ko-KR" altLang="en-US" sz="1000" b="0" i="0" u="none" strike="noStrike" dirty="0">
                <a:solidFill>
                  <a:schemeClr val="tx1"/>
                </a:solidFill>
                <a:effectLst/>
                <a:latin typeface="YAFLd8sKbwc 1"/>
              </a:rPr>
              <a:t>请告诉我们一个您推荐的附近有着显著景点、设施或美食中心的地铁站。您有没有发现这个地铁站周围的一些隐藏的宝藏（例如，一个美食摊位、观光机会）？</a:t>
            </a: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0" u="sng" dirty="0">
              <a:solidFill>
                <a:schemeClr val="tx1"/>
              </a:solidFill>
              <a:latin typeface="Arial" pitchFamily="34" charset="0"/>
              <a:cs typeface="Arial" pitchFamily="34" charset="0"/>
            </a:endParaRPr>
          </a:p>
        </p:txBody>
      </p:sp>
      <p:sp>
        <p:nvSpPr>
          <p:cNvPr id="14" name="Rectangle 13">
            <a:extLst>
              <a:ext uri="{FF2B5EF4-FFF2-40B4-BE49-F238E27FC236}">
                <a16:creationId xmlns:a16="http://schemas.microsoft.com/office/drawing/2014/main" id="{2A651EC2-48CB-5AEA-E0A7-220AECAB2E78}"/>
              </a:ext>
            </a:extLst>
          </p:cNvPr>
          <p:cNvSpPr/>
          <p:nvPr userDrawn="1"/>
        </p:nvSpPr>
        <p:spPr>
          <a:xfrm>
            <a:off x="210482" y="959232"/>
            <a:ext cx="6458878" cy="1113448"/>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E05F480-42FF-D244-22AD-2CB9DA2739CE}"/>
              </a:ext>
            </a:extLst>
          </p:cNvPr>
          <p:cNvSpPr/>
          <p:nvPr userDrawn="1"/>
        </p:nvSpPr>
        <p:spPr>
          <a:xfrm>
            <a:off x="210482" y="2576736"/>
            <a:ext cx="6458878" cy="219000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19114A6-BF0D-62EF-60A5-1442D3F7F0CA}"/>
              </a:ext>
            </a:extLst>
          </p:cNvPr>
          <p:cNvSpPr/>
          <p:nvPr userDrawn="1"/>
        </p:nvSpPr>
        <p:spPr>
          <a:xfrm>
            <a:off x="210482" y="5313040"/>
            <a:ext cx="6458878" cy="136815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9ED680-EEA9-9E75-BD67-4C92499B18F4}"/>
              </a:ext>
            </a:extLst>
          </p:cNvPr>
          <p:cNvSpPr/>
          <p:nvPr userDrawn="1"/>
        </p:nvSpPr>
        <p:spPr>
          <a:xfrm>
            <a:off x="187921" y="7166976"/>
            <a:ext cx="6458878" cy="2542446"/>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A53142F-1D22-C51E-C2D7-5AC15172E2CE}"/>
              </a:ext>
            </a:extLst>
          </p:cNvPr>
          <p:cNvSpPr txBox="1"/>
          <p:nvPr userDrawn="1"/>
        </p:nvSpPr>
        <p:spPr>
          <a:xfrm>
            <a:off x="5292321" y="487119"/>
            <a:ext cx="1872208" cy="215444"/>
          </a:xfrm>
          <a:prstGeom prst="rect">
            <a:avLst/>
          </a:prstGeom>
          <a:noFill/>
        </p:spPr>
        <p:txBody>
          <a:bodyPr wrap="square" rtlCol="0">
            <a:spAutoFit/>
          </a:bodyPr>
          <a:lstStyle/>
          <a:p>
            <a:pPr marL="0" indent="0">
              <a:spcBef>
                <a:spcPts val="0"/>
              </a:spcBef>
              <a:spcAft>
                <a:spcPts val="0"/>
              </a:spcAft>
              <a:buFont typeface="Arial" panose="020B0604020202020204" pitchFamily="34" charset="0"/>
              <a:buNone/>
            </a:pPr>
            <a:r>
              <a:rPr lang="en-SG" sz="800" b="0" i="1" u="none" dirty="0">
                <a:solidFill>
                  <a:schemeClr val="bg1">
                    <a:lumMod val="50000"/>
                  </a:schemeClr>
                </a:solidFill>
                <a:latin typeface="Arial" pitchFamily="34" charset="0"/>
                <a:cs typeface="Arial" pitchFamily="34" charset="0"/>
              </a:rPr>
              <a:t>Total words: maximum 400</a:t>
            </a:r>
          </a:p>
        </p:txBody>
      </p:sp>
    </p:spTree>
    <p:extLst>
      <p:ext uri="{BB962C8B-B14F-4D97-AF65-F5344CB8AC3E}">
        <p14:creationId xmlns:p14="http://schemas.microsoft.com/office/powerpoint/2010/main" val="3665095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DB5481E-AA82-3347-844B-CA9C231B286D}"/>
              </a:ext>
            </a:extLst>
          </p:cNvPr>
          <p:cNvSpPr txBox="1">
            <a:spLocks/>
          </p:cNvSpPr>
          <p:nvPr userDrawn="1"/>
        </p:nvSpPr>
        <p:spPr>
          <a:xfrm>
            <a:off x="3797927" y="194097"/>
            <a:ext cx="3087457" cy="437662"/>
          </a:xfrm>
          <a:prstGeom prst="rect">
            <a:avLst/>
          </a:prstGeom>
        </p:spPr>
        <p:txBody>
          <a:bodyPr vert="horz" lIns="84406" tIns="42203" rIns="84406" bIns="42203" rtlCol="0" anchor="ctr">
            <a:normAutofit lnSpcReduction="10000"/>
          </a:bodyPr>
          <a:lstStyle/>
          <a:p>
            <a:pPr marL="0" marR="0" lvl="0" indent="0" algn="l" defTabSz="844073" rtl="0" eaLnBrk="1" fontAlgn="auto" latinLnBrk="0" hangingPunct="1">
              <a:lnSpc>
                <a:spcPct val="100000"/>
              </a:lnSpc>
              <a:spcBef>
                <a:spcPct val="0"/>
              </a:spcBef>
              <a:spcAft>
                <a:spcPts val="0"/>
              </a:spcAft>
              <a:buClrTx/>
              <a:buSzTx/>
              <a:buFontTx/>
              <a:buNone/>
              <a:tabLst/>
              <a:defRPr/>
            </a:pPr>
            <a:r>
              <a:rPr lang="en-SG" sz="2500" b="1" dirty="0">
                <a:latin typeface="Open Sans ExtraBold" pitchFamily="34" charset="0"/>
                <a:ea typeface="Open Sans ExtraBold" pitchFamily="34" charset="0"/>
                <a:cs typeface="Open Sans ExtraBold" pitchFamily="34" charset="0"/>
              </a:rPr>
              <a:t>Artist Statement</a:t>
            </a:r>
            <a:endParaRPr kumimoji="0" lang="en-SG" sz="2500" b="1" i="0" u="none" strike="noStrike" kern="1200" cap="none" spc="0" normalizeH="0" baseline="0" noProof="0" dirty="0">
              <a:ln>
                <a:noFill/>
              </a:ln>
              <a:solidFill>
                <a:schemeClr val="tx1"/>
              </a:solidFill>
              <a:effectLst/>
              <a:uLnTx/>
              <a:uFillTx/>
              <a:latin typeface="Open Sans ExtraBold" pitchFamily="34" charset="0"/>
              <a:ea typeface="Open Sans ExtraBold" pitchFamily="34" charset="0"/>
              <a:cs typeface="Open Sans ExtraBold" pitchFamily="34" charset="0"/>
            </a:endParaRPr>
          </a:p>
        </p:txBody>
      </p:sp>
      <p:cxnSp>
        <p:nvCxnSpPr>
          <p:cNvPr id="8" name="Straight Connector 7">
            <a:extLst>
              <a:ext uri="{FF2B5EF4-FFF2-40B4-BE49-F238E27FC236}">
                <a16:creationId xmlns:a16="http://schemas.microsoft.com/office/drawing/2014/main" id="{17B0D94E-D772-3C4C-8727-7C6B0681F497}"/>
              </a:ext>
            </a:extLst>
          </p:cNvPr>
          <p:cNvCxnSpPr>
            <a:cxnSpLocks/>
          </p:cNvCxnSpPr>
          <p:nvPr userDrawn="1"/>
        </p:nvCxnSpPr>
        <p:spPr>
          <a:xfrm>
            <a:off x="210482" y="704528"/>
            <a:ext cx="6458878" cy="47058"/>
          </a:xfrm>
          <a:prstGeom prst="line">
            <a:avLst/>
          </a:prstGeom>
          <a:ln w="57150">
            <a:solidFill>
              <a:srgbClr val="C8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E7A36D5-5697-1D4A-891E-798CE9EA85FF}"/>
              </a:ext>
            </a:extLst>
          </p:cNvPr>
          <p:cNvSpPr txBox="1"/>
          <p:nvPr userDrawn="1"/>
        </p:nvSpPr>
        <p:spPr>
          <a:xfrm>
            <a:off x="136222" y="272480"/>
            <a:ext cx="3940850" cy="430887"/>
          </a:xfrm>
          <a:prstGeom prst="rect">
            <a:avLst/>
          </a:prstGeom>
          <a:noFill/>
        </p:spPr>
        <p:txBody>
          <a:bodyPr wrap="square" rtlCol="0">
            <a:spAutoFit/>
          </a:bodyPr>
          <a:lstStyle/>
          <a:p>
            <a:pPr marL="0" indent="0">
              <a:spcBef>
                <a:spcPts val="0"/>
              </a:spcBef>
              <a:spcAft>
                <a:spcPts val="0"/>
              </a:spcAft>
              <a:buFont typeface="Arial" panose="020B0604020202020204" pitchFamily="34" charset="0"/>
              <a:buNone/>
            </a:pPr>
            <a:r>
              <a:rPr lang="en-SG" sz="900" b="1" dirty="0">
                <a:latin typeface="Arial" pitchFamily="34" charset="0"/>
                <a:cs typeface="Arial" pitchFamily="34" charset="0"/>
              </a:rPr>
              <a:t>___________________________________________________(Name)</a:t>
            </a:r>
          </a:p>
          <a:p>
            <a:pPr marL="0" indent="0">
              <a:spcBef>
                <a:spcPts val="0"/>
              </a:spcBef>
              <a:spcAft>
                <a:spcPts val="0"/>
              </a:spcAft>
              <a:buFont typeface="Arial" panose="020B0604020202020204" pitchFamily="34" charset="0"/>
              <a:buNone/>
            </a:pPr>
            <a:endParaRPr lang="en-SG" sz="400" b="1" dirty="0">
              <a:latin typeface="Arial" pitchFamily="34" charset="0"/>
              <a:cs typeface="Arial" pitchFamily="34" charset="0"/>
            </a:endParaRPr>
          </a:p>
          <a:p>
            <a:pPr marL="0" indent="0">
              <a:spcBef>
                <a:spcPts val="0"/>
              </a:spcBef>
              <a:spcAft>
                <a:spcPts val="0"/>
              </a:spcAft>
              <a:buFont typeface="Arial" panose="020B0604020202020204" pitchFamily="34" charset="0"/>
              <a:buNone/>
            </a:pPr>
            <a:r>
              <a:rPr lang="en-SG" sz="900" b="0" u="sng" dirty="0">
                <a:latin typeface="Arial" pitchFamily="34" charset="0"/>
                <a:cs typeface="Arial" pitchFamily="34" charset="0"/>
              </a:rPr>
              <a:t>	(</a:t>
            </a:r>
            <a:r>
              <a:rPr lang="en-SG" sz="900" b="1" u="sng" dirty="0">
                <a:latin typeface="Arial" pitchFamily="34" charset="0"/>
                <a:cs typeface="Arial" pitchFamily="34" charset="0"/>
              </a:rPr>
              <a:t>Class)</a:t>
            </a:r>
          </a:p>
        </p:txBody>
      </p:sp>
      <p:sp>
        <p:nvSpPr>
          <p:cNvPr id="2" name="Title 1">
            <a:extLst>
              <a:ext uri="{FF2B5EF4-FFF2-40B4-BE49-F238E27FC236}">
                <a16:creationId xmlns:a16="http://schemas.microsoft.com/office/drawing/2014/main" id="{4F908D40-48A4-1C7F-3881-F58D9FBAD6E7}"/>
              </a:ext>
            </a:extLst>
          </p:cNvPr>
          <p:cNvSpPr txBox="1">
            <a:spLocks/>
          </p:cNvSpPr>
          <p:nvPr userDrawn="1"/>
        </p:nvSpPr>
        <p:spPr>
          <a:xfrm>
            <a:off x="-35656" y="-9277"/>
            <a:ext cx="6858000" cy="340294"/>
          </a:xfrm>
          <a:prstGeom prst="rect">
            <a:avLst/>
          </a:prstGeom>
        </p:spPr>
        <p:txBody>
          <a:bodyPr vert="horz" lIns="84406" tIns="42203" rIns="84406" bIns="42203" rtlCol="0" anchor="ctr">
            <a:normAutofit/>
          </a:bodyPr>
          <a:lstStyle/>
          <a:p>
            <a:pPr marL="0" marR="0" lvl="0" indent="0" algn="ctr" defTabSz="844073" rtl="0" eaLnBrk="1" fontAlgn="auto" latinLnBrk="0" hangingPunct="1">
              <a:lnSpc>
                <a:spcPct val="100000"/>
              </a:lnSpc>
              <a:spcBef>
                <a:spcPct val="0"/>
              </a:spcBef>
              <a:spcAft>
                <a:spcPts val="0"/>
              </a:spcAft>
              <a:buClrTx/>
              <a:buSzTx/>
              <a:buFontTx/>
              <a:buNone/>
              <a:tabLst/>
              <a:defRPr/>
            </a:pPr>
            <a:r>
              <a:rPr lang="en-SG" sz="900" b="1" i="1" dirty="0">
                <a:solidFill>
                  <a:schemeClr val="bg1">
                    <a:lumMod val="50000"/>
                  </a:schemeClr>
                </a:solidFill>
                <a:latin typeface=""/>
                <a:cs typeface="Arial" pitchFamily="34" charset="0"/>
              </a:rPr>
              <a:t>The Our Heart For SG Learning Gallery Celebrates Singapore’s 59th: Call For </a:t>
            </a:r>
            <a:r>
              <a:rPr lang="en-SG" sz="900" b="1" i="1" u="sng" dirty="0">
                <a:solidFill>
                  <a:schemeClr val="bg1">
                    <a:lumMod val="50000"/>
                  </a:schemeClr>
                </a:solidFill>
                <a:latin typeface=""/>
                <a:cs typeface="Arial" pitchFamily="34" charset="0"/>
              </a:rPr>
              <a:t>Artwork</a:t>
            </a:r>
            <a:r>
              <a:rPr lang="en-SG" sz="900" b="1" i="1" dirty="0">
                <a:solidFill>
                  <a:schemeClr val="bg1">
                    <a:lumMod val="50000"/>
                  </a:schemeClr>
                </a:solidFill>
                <a:latin typeface=""/>
                <a:cs typeface="Arial" pitchFamily="34" charset="0"/>
              </a:rPr>
              <a:t> Submissions (2024)</a:t>
            </a:r>
            <a:endParaRPr kumimoji="0" lang="en-SG" sz="800" b="1" i="1" u="none" strike="noStrike" kern="1200" cap="none" spc="0" normalizeH="0" baseline="0" noProof="0" dirty="0">
              <a:ln>
                <a:noFill/>
              </a:ln>
              <a:solidFill>
                <a:schemeClr val="bg1">
                  <a:lumMod val="50000"/>
                </a:schemeClr>
              </a:solidFill>
              <a:effectLst/>
              <a:uLnTx/>
              <a:uFillTx/>
              <a:latin typeface=""/>
              <a:ea typeface="Open Sans ExtraBold" pitchFamily="34" charset="0"/>
              <a:cs typeface="Open Sans ExtraBold" pitchFamily="34" charset="0"/>
            </a:endParaRPr>
          </a:p>
        </p:txBody>
      </p:sp>
      <p:sp>
        <p:nvSpPr>
          <p:cNvPr id="11" name="TextBox 10">
            <a:extLst>
              <a:ext uri="{FF2B5EF4-FFF2-40B4-BE49-F238E27FC236}">
                <a16:creationId xmlns:a16="http://schemas.microsoft.com/office/drawing/2014/main" id="{E41827F8-5799-001B-CB7D-FC164750668D}"/>
              </a:ext>
            </a:extLst>
          </p:cNvPr>
          <p:cNvSpPr txBox="1"/>
          <p:nvPr userDrawn="1"/>
        </p:nvSpPr>
        <p:spPr>
          <a:xfrm>
            <a:off x="116631" y="711984"/>
            <a:ext cx="6705713" cy="7694414"/>
          </a:xfrm>
          <a:prstGeom prst="rect">
            <a:avLst/>
          </a:prstGeom>
          <a:noFill/>
        </p:spPr>
        <p:txBody>
          <a:bodyPr wrap="square" rtlCol="0">
            <a:spAutoFit/>
          </a:bodyPr>
          <a:lstStyle/>
          <a:p>
            <a:pPr marL="0" indent="0">
              <a:spcBef>
                <a:spcPts val="0"/>
              </a:spcBef>
              <a:spcAft>
                <a:spcPts val="0"/>
              </a:spcAft>
              <a:buFont typeface="Arial" panose="020B0604020202020204" pitchFamily="34" charset="0"/>
              <a:buNone/>
            </a:pPr>
            <a:r>
              <a:rPr lang="en-SG" sz="900" b="1" i="0" u="sng" dirty="0" err="1">
                <a:solidFill>
                  <a:schemeClr val="tx1"/>
                </a:solidFill>
                <a:effectLst/>
                <a:latin typeface="Arial" panose="020B0604020202020204" pitchFamily="34" charset="0"/>
                <a:cs typeface="Arial" panose="020B0604020202020204" pitchFamily="34" charset="0"/>
              </a:rPr>
              <a:t>Penerangan</a:t>
            </a:r>
            <a:r>
              <a:rPr lang="en-SG" sz="900" b="1" i="0" u="sng" dirty="0">
                <a:solidFill>
                  <a:schemeClr val="tx1"/>
                </a:solidFill>
                <a:effectLst/>
                <a:latin typeface="Arial" panose="020B0604020202020204" pitchFamily="34" charset="0"/>
                <a:cs typeface="Arial" panose="020B0604020202020204" pitchFamily="34" charset="0"/>
              </a:rPr>
              <a:t> </a:t>
            </a:r>
            <a:r>
              <a:rPr lang="en-SG" sz="900" b="1" i="0" u="sng" dirty="0" err="1">
                <a:solidFill>
                  <a:schemeClr val="tx1"/>
                </a:solidFill>
                <a:effectLst/>
                <a:latin typeface="Arial" panose="020B0604020202020204" pitchFamily="34" charset="0"/>
                <a:cs typeface="Arial" panose="020B0604020202020204" pitchFamily="34" charset="0"/>
              </a:rPr>
              <a:t>karya</a:t>
            </a:r>
            <a:r>
              <a:rPr lang="en-SG" sz="900" b="1" i="0" u="sng" dirty="0">
                <a:solidFill>
                  <a:schemeClr val="tx1"/>
                </a:solidFill>
                <a:effectLst/>
                <a:latin typeface="Arial" panose="020B0604020202020204" pitchFamily="34" charset="0"/>
                <a:cs typeface="Arial" panose="020B0604020202020204" pitchFamily="34" charset="0"/>
              </a:rPr>
              <a:t> </a:t>
            </a:r>
            <a:r>
              <a:rPr lang="en-SG" sz="900" b="1" i="0" u="sng" dirty="0" err="1">
                <a:solidFill>
                  <a:schemeClr val="tx1"/>
                </a:solidFill>
                <a:effectLst/>
                <a:latin typeface="Arial" panose="020B0604020202020204" pitchFamily="34" charset="0"/>
                <a:cs typeface="Arial" panose="020B0604020202020204" pitchFamily="34" charset="0"/>
              </a:rPr>
              <a:t>seni</a:t>
            </a:r>
            <a:endParaRPr lang="en-SG" sz="900" b="1" i="0" u="sng" dirty="0">
              <a:solidFill>
                <a:schemeClr val="tx1"/>
              </a:solidFill>
              <a:effectLst/>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8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5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9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1000" b="1" dirty="0">
              <a:solidFill>
                <a:schemeClr val="tx1"/>
              </a:solidFill>
              <a:latin typeface="Arial" pitchFamily="34" charset="0"/>
              <a:cs typeface="Arial" pitchFamily="34" charset="0"/>
            </a:endParaRPr>
          </a:p>
          <a:p>
            <a:pPr marL="0" indent="0">
              <a:spcBef>
                <a:spcPts val="0"/>
              </a:spcBef>
              <a:spcAft>
                <a:spcPts val="0"/>
              </a:spcAft>
              <a:buFont typeface="Arial" panose="020B0604020202020204" pitchFamily="34" charset="0"/>
              <a:buNone/>
            </a:pPr>
            <a:endParaRPr lang="en-SG" sz="900" b="1" dirty="0">
              <a:solidFill>
                <a:schemeClr val="tx1"/>
              </a:solidFill>
              <a:latin typeface="Arial" pitchFamily="34" charset="0"/>
              <a:cs typeface="Arial" pitchFamily="34" charset="0"/>
            </a:endParaRPr>
          </a:p>
          <a:p>
            <a:r>
              <a:rPr lang="en-SG" sz="900" b="1" u="sng" strike="noStrike" dirty="0" err="1">
                <a:solidFill>
                  <a:schemeClr val="tx1"/>
                </a:solidFill>
                <a:effectLst/>
                <a:latin typeface="Arial" panose="020B0604020202020204" pitchFamily="34" charset="0"/>
                <a:cs typeface="Arial" panose="020B0604020202020204" pitchFamily="34" charset="0"/>
              </a:rPr>
              <a:t>Mengenali</a:t>
            </a:r>
            <a:r>
              <a:rPr lang="en-SG" sz="900" b="1" u="sng" strike="noStrike" dirty="0">
                <a:solidFill>
                  <a:schemeClr val="tx1"/>
                </a:solidFill>
                <a:effectLst/>
                <a:latin typeface="Arial" panose="020B0604020202020204" pitchFamily="34" charset="0"/>
                <a:cs typeface="Arial" panose="020B0604020202020204" pitchFamily="34" charset="0"/>
              </a:rPr>
              <a:t> </a:t>
            </a:r>
            <a:r>
              <a:rPr lang="en-SG" sz="900" b="1" u="sng" strike="noStrike" dirty="0" err="1">
                <a:solidFill>
                  <a:schemeClr val="tx1"/>
                </a:solidFill>
                <a:effectLst/>
                <a:latin typeface="Arial" panose="020B0604020202020204" pitchFamily="34" charset="0"/>
                <a:cs typeface="Arial" panose="020B0604020202020204" pitchFamily="34" charset="0"/>
              </a:rPr>
              <a:t>Lebih</a:t>
            </a:r>
            <a:r>
              <a:rPr lang="en-SG" sz="900" b="1" u="sng" strike="noStrike" dirty="0">
                <a:solidFill>
                  <a:schemeClr val="tx1"/>
                </a:solidFill>
                <a:effectLst/>
                <a:latin typeface="Arial" panose="020B0604020202020204" pitchFamily="34" charset="0"/>
                <a:cs typeface="Arial" panose="020B0604020202020204" pitchFamily="34" charset="0"/>
              </a:rPr>
              <a:t> </a:t>
            </a:r>
            <a:r>
              <a:rPr lang="en-SG" sz="900" b="1" u="sng" strike="noStrike" dirty="0" err="1">
                <a:solidFill>
                  <a:schemeClr val="tx1"/>
                </a:solidFill>
                <a:effectLst/>
                <a:latin typeface="Arial" panose="020B0604020202020204" pitchFamily="34" charset="0"/>
                <a:cs typeface="Arial" panose="020B0604020202020204" pitchFamily="34" charset="0"/>
              </a:rPr>
              <a:t>Dekat</a:t>
            </a:r>
            <a:r>
              <a:rPr lang="en-SG" sz="900" b="1" u="sng" strike="noStrike" dirty="0">
                <a:solidFill>
                  <a:schemeClr val="tx1"/>
                </a:solidFill>
                <a:effectLst/>
                <a:latin typeface="Arial" panose="020B0604020202020204" pitchFamily="34" charset="0"/>
                <a:cs typeface="Arial" panose="020B0604020202020204" pitchFamily="34" charset="0"/>
              </a:rPr>
              <a:t> </a:t>
            </a:r>
            <a:r>
              <a:rPr lang="en-SG" sz="900" b="1" u="sng" strike="noStrike" dirty="0" err="1">
                <a:solidFill>
                  <a:schemeClr val="tx1"/>
                </a:solidFill>
                <a:effectLst/>
                <a:latin typeface="Arial" panose="020B0604020202020204" pitchFamily="34" charset="0"/>
                <a:cs typeface="Arial" panose="020B0604020202020204" pitchFamily="34" charset="0"/>
              </a:rPr>
              <a:t>Seorang</a:t>
            </a:r>
            <a:r>
              <a:rPr lang="en-SG" sz="900" b="1" u="sng" strike="noStrike" dirty="0">
                <a:solidFill>
                  <a:schemeClr val="tx1"/>
                </a:solidFill>
                <a:effectLst/>
                <a:latin typeface="Arial" panose="020B0604020202020204" pitchFamily="34" charset="0"/>
                <a:cs typeface="Arial" panose="020B0604020202020204" pitchFamily="34" charset="0"/>
              </a:rPr>
              <a:t> </a:t>
            </a:r>
            <a:r>
              <a:rPr lang="en-SG" sz="900" b="1" u="sng" strike="noStrike" dirty="0" err="1">
                <a:solidFill>
                  <a:schemeClr val="tx1"/>
                </a:solidFill>
                <a:effectLst/>
                <a:latin typeface="Arial" panose="020B0604020202020204" pitchFamily="34" charset="0"/>
                <a:cs typeface="Arial" panose="020B0604020202020204" pitchFamily="34" charset="0"/>
              </a:rPr>
              <a:t>Warga</a:t>
            </a:r>
            <a:r>
              <a:rPr lang="en-SG" sz="900" b="1" u="sng" strike="noStrike" dirty="0">
                <a:solidFill>
                  <a:schemeClr val="tx1"/>
                </a:solidFill>
                <a:effectLst/>
                <a:latin typeface="Arial" panose="020B0604020202020204" pitchFamily="34" charset="0"/>
                <a:cs typeface="Arial" panose="020B0604020202020204" pitchFamily="34" charset="0"/>
              </a:rPr>
              <a:t> </a:t>
            </a:r>
            <a:r>
              <a:rPr lang="en-SG" sz="900" b="1" u="sng" strike="noStrike" dirty="0" err="1">
                <a:solidFill>
                  <a:schemeClr val="tx1"/>
                </a:solidFill>
                <a:effectLst/>
                <a:latin typeface="Arial" panose="020B0604020202020204" pitchFamily="34" charset="0"/>
                <a:cs typeface="Arial" panose="020B0604020202020204" pitchFamily="34" charset="0"/>
              </a:rPr>
              <a:t>Tua</a:t>
            </a:r>
            <a:r>
              <a:rPr lang="en-SG" sz="900" b="1" u="sng" strike="noStrike" dirty="0">
                <a:solidFill>
                  <a:schemeClr val="tx1"/>
                </a:solidFill>
                <a:effectLst/>
                <a:latin typeface="Arial" panose="020B0604020202020204" pitchFamily="34" charset="0"/>
                <a:cs typeface="Arial" panose="020B0604020202020204" pitchFamily="34" charset="0"/>
              </a:rPr>
              <a:t> </a:t>
            </a:r>
            <a:endParaRPr lang="en-SG" sz="900" b="1" u="sng"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SG" sz="900" b="0" i="0" u="none" strike="noStrike" dirty="0" err="1">
                <a:solidFill>
                  <a:schemeClr val="tx1"/>
                </a:solidFill>
                <a:effectLst/>
                <a:latin typeface="Arial" panose="020B0604020202020204" pitchFamily="34" charset="0"/>
                <a:cs typeface="Arial" panose="020B0604020202020204" pitchFamily="34" charset="0"/>
              </a:rPr>
              <a:t>Siapa</a:t>
            </a:r>
            <a:r>
              <a:rPr lang="en-SG" sz="900" b="0" i="0" u="none" strike="noStrike" dirty="0">
                <a:solidFill>
                  <a:schemeClr val="tx1"/>
                </a:solidFill>
                <a:effectLst/>
                <a:latin typeface="Arial" panose="020B0604020202020204" pitchFamily="34" charset="0"/>
                <a:cs typeface="Arial" panose="020B0604020202020204" pitchFamily="34" charset="0"/>
              </a:rPr>
              <a:t> yang </a:t>
            </a:r>
            <a:r>
              <a:rPr lang="en-SG" sz="900" b="0" i="0" u="none" strike="noStrike" dirty="0" err="1">
                <a:solidFill>
                  <a:schemeClr val="tx1"/>
                </a:solidFill>
                <a:effectLst/>
                <a:latin typeface="Arial" panose="020B0604020202020204" pitchFamily="34" charset="0"/>
                <a:cs typeface="Arial" panose="020B0604020202020204" pitchFamily="34" charset="0"/>
              </a:rPr>
              <a:t>andaberbual</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dengan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Apa</a:t>
            </a:r>
            <a:r>
              <a:rPr lang="en-SG" sz="900" b="0" i="0" u="none" strike="noStrike" dirty="0">
                <a:solidFill>
                  <a:schemeClr val="tx1"/>
                </a:solidFill>
                <a:effectLst/>
                <a:latin typeface="Arial" panose="020B0604020202020204" pitchFamily="34" charset="0"/>
                <a:cs typeface="Arial" panose="020B0604020202020204" pitchFamily="34" charset="0"/>
              </a:rPr>
              <a:t> yang </a:t>
            </a:r>
            <a:r>
              <a:rPr lang="en-SG" sz="900" b="0" i="0" u="none" strike="noStrike" dirty="0" err="1">
                <a:solidFill>
                  <a:schemeClr val="tx1"/>
                </a:solidFill>
                <a:effectLst/>
                <a:latin typeface="Arial" panose="020B0604020202020204" pitchFamily="34" charset="0"/>
                <a:cs typeface="Arial" panose="020B0604020202020204" pitchFamily="34" charset="0"/>
              </a:rPr>
              <a:t>andapelajari</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tentang</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mereka</a:t>
            </a:r>
            <a:r>
              <a:rPr lang="en-SG" sz="900" b="0" i="0" u="none" strike="noStrike" dirty="0">
                <a:solidFill>
                  <a:schemeClr val="tx1"/>
                </a:solidFill>
                <a:effectLst/>
                <a:latin typeface="Arial" panose="020B0604020202020204" pitchFamily="34" charset="0"/>
                <a:cs typeface="Arial" panose="020B0604020202020204" pitchFamily="34" charset="0"/>
              </a:rPr>
              <a:t> yang </a:t>
            </a:r>
            <a:r>
              <a:rPr lang="en-SG" sz="900" b="0" i="0" u="none" strike="noStrike" dirty="0" err="1">
                <a:solidFill>
                  <a:schemeClr val="tx1"/>
                </a:solidFill>
                <a:effectLst/>
                <a:latin typeface="Arial" panose="020B0604020202020204" pitchFamily="34" charset="0"/>
                <a:cs typeface="Arial" panose="020B0604020202020204" pitchFamily="34" charset="0"/>
              </a:rPr>
              <a:t>sebelum</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ini</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tidak</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anda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ketahui</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Apanilai-nilai</a:t>
            </a:r>
            <a:r>
              <a:rPr lang="en-SG" sz="900" b="0" i="0" u="none" strike="noStrike" dirty="0">
                <a:solidFill>
                  <a:schemeClr val="tx1"/>
                </a:solidFill>
                <a:effectLst/>
                <a:latin typeface="Arial" panose="020B0604020202020204" pitchFamily="34" charset="0"/>
                <a:cs typeface="Arial" panose="020B0604020202020204" pitchFamily="34" charset="0"/>
              </a:rPr>
              <a:t> yang </a:t>
            </a:r>
            <a:r>
              <a:rPr lang="en-SG" sz="900" b="0" i="0" u="none" strike="noStrike" dirty="0" err="1">
                <a:solidFill>
                  <a:schemeClr val="tx1"/>
                </a:solidFill>
                <a:effectLst/>
                <a:latin typeface="Arial" panose="020B0604020202020204" pitchFamily="34" charset="0"/>
                <a:cs typeface="Arial" panose="020B0604020202020204" pitchFamily="34" charset="0"/>
              </a:rPr>
              <a:t>andapelajari</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daripada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warga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tua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anda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Bagaimana</a:t>
            </a:r>
            <a:r>
              <a:rPr lang="en-SG" sz="900" b="0" i="0" u="none" strike="noStrike" dirty="0">
                <a:solidFill>
                  <a:schemeClr val="tx1"/>
                </a:solidFill>
                <a:effectLst/>
                <a:latin typeface="Arial" panose="020B0604020202020204" pitchFamily="34" charset="0"/>
                <a:cs typeface="Arial" panose="020B0604020202020204" pitchFamily="34" charset="0"/>
              </a:rPr>
              <a:t> Singapura </a:t>
            </a:r>
            <a:r>
              <a:rPr lang="en-SG" sz="900" b="0" i="0" u="none" strike="noStrike" dirty="0" err="1">
                <a:solidFill>
                  <a:schemeClr val="tx1"/>
                </a:solidFill>
                <a:effectLst/>
                <a:latin typeface="Arial" panose="020B0604020202020204" pitchFamily="34" charset="0"/>
                <a:cs typeface="Arial" panose="020B0604020202020204" pitchFamily="34" charset="0"/>
              </a:rPr>
              <a:t>berubah</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sejak</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mereka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berusia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seperti</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anda</a:t>
            </a:r>
            <a:r>
              <a:rPr lang="en-SG" sz="900" b="0" i="0" u="none" strike="noStrike" dirty="0">
                <a:solidFill>
                  <a:schemeClr val="tx1"/>
                </a:solidFill>
                <a:effectLst/>
                <a:latin typeface="Arial" panose="020B0604020202020204" pitchFamily="34" charset="0"/>
                <a:cs typeface="Arial" panose="020B0604020202020204" pitchFamily="34" charset="0"/>
              </a:rPr>
              <a:t>?</a:t>
            </a:r>
            <a:endParaRPr lang="en-SG" sz="90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SG" sz="1000" b="0" i="0" u="none" strike="noStrike" dirty="0">
              <a:solidFill>
                <a:schemeClr val="tx1"/>
              </a:solidFill>
              <a:effectLst/>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endParaRPr lang="en-SG" sz="600" b="1" i="0" u="sng" strike="noStrike" dirty="0">
              <a:solidFill>
                <a:schemeClr val="tx1"/>
              </a:solidFill>
              <a:effectLst/>
              <a:latin typeface="Arial" panose="020B0604020202020204" pitchFamily="34" charset="0"/>
              <a:cs typeface="Arial" panose="020B0604020202020204" pitchFamily="34" charset="0"/>
            </a:endParaRPr>
          </a:p>
          <a:p>
            <a:r>
              <a:rPr lang="en-SG" sz="900" b="1" i="0" u="sng" strike="noStrike" dirty="0">
                <a:solidFill>
                  <a:schemeClr val="tx1"/>
                </a:solidFill>
                <a:effectLst/>
                <a:latin typeface="Arial" panose="020B0604020202020204" pitchFamily="34" charset="0"/>
                <a:cs typeface="Arial" panose="020B0604020202020204" pitchFamily="34" charset="0"/>
              </a:rPr>
              <a:t>Impian Saya </a:t>
            </a:r>
            <a:r>
              <a:rPr lang="en-SG" sz="900" b="1" i="0" u="sng" strike="noStrike" dirty="0" err="1">
                <a:solidFill>
                  <a:schemeClr val="tx1"/>
                </a:solidFill>
                <a:effectLst/>
                <a:latin typeface="Arial" panose="020B0604020202020204" pitchFamily="34" charset="0"/>
                <a:cs typeface="Arial" panose="020B0604020202020204" pitchFamily="34" charset="0"/>
              </a:rPr>
              <a:t>untuk</a:t>
            </a:r>
            <a:r>
              <a:rPr lang="en-SG" sz="900" b="1" i="0" u="sng" strike="noStrike" dirty="0">
                <a:solidFill>
                  <a:schemeClr val="tx1"/>
                </a:solidFill>
                <a:effectLst/>
                <a:latin typeface="Arial" panose="020B0604020202020204" pitchFamily="34" charset="0"/>
                <a:cs typeface="Arial" panose="020B0604020202020204" pitchFamily="34" charset="0"/>
              </a:rPr>
              <a:t> Singapura </a:t>
            </a:r>
            <a:endParaRPr lang="en-SG" sz="900" b="1" u="sng" dirty="0">
              <a:solidFill>
                <a:schemeClr val="tx1"/>
              </a:solidFill>
              <a:latin typeface="Arial" panose="020B0604020202020204" pitchFamily="34" charset="0"/>
              <a:cs typeface="Arial" panose="020B0604020202020204" pitchFamily="34" charset="0"/>
            </a:endParaRPr>
          </a:p>
          <a:p>
            <a:r>
              <a:rPr lang="en-SG" sz="900" b="0" i="0" u="none" strike="noStrike" dirty="0" err="1">
                <a:solidFill>
                  <a:schemeClr val="tx1"/>
                </a:solidFill>
                <a:effectLst/>
                <a:latin typeface="Arial" panose="020B0604020202020204" pitchFamily="34" charset="0"/>
                <a:cs typeface="Arial" panose="020B0604020202020204" pitchFamily="34" charset="0"/>
              </a:rPr>
              <a:t>Apaimpian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anda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untuk</a:t>
            </a:r>
            <a:r>
              <a:rPr lang="en-SG" sz="900" b="0" i="0" u="none" strike="noStrike" dirty="0">
                <a:solidFill>
                  <a:schemeClr val="tx1"/>
                </a:solidFill>
                <a:effectLst/>
                <a:latin typeface="Arial" panose="020B0604020202020204" pitchFamily="34" charset="0"/>
                <a:cs typeface="Arial" panose="020B0604020202020204" pitchFamily="34" charset="0"/>
              </a:rPr>
              <a:t> Singapura? </a:t>
            </a:r>
            <a:r>
              <a:rPr lang="en-SG" sz="900" b="0" i="0" u="none" strike="noStrike" dirty="0" err="1">
                <a:solidFill>
                  <a:schemeClr val="tx1"/>
                </a:solidFill>
                <a:effectLst/>
                <a:latin typeface="Arial" panose="020B0604020202020204" pitchFamily="34" charset="0"/>
                <a:cs typeface="Arial" panose="020B0604020202020204" pitchFamily="34" charset="0"/>
              </a:rPr>
              <a:t>Apa</a:t>
            </a:r>
            <a:r>
              <a:rPr lang="en-SG" sz="900" b="0" i="0" u="none" strike="noStrike" dirty="0">
                <a:solidFill>
                  <a:schemeClr val="tx1"/>
                </a:solidFill>
                <a:effectLst/>
                <a:latin typeface="Arial" panose="020B0604020202020204" pitchFamily="34" charset="0"/>
                <a:cs typeface="Arial" panose="020B0604020202020204" pitchFamily="34" charset="0"/>
              </a:rPr>
              <a:t> yang </a:t>
            </a:r>
            <a:r>
              <a:rPr lang="en-SG" sz="900" b="0" i="0" u="none" strike="noStrike" dirty="0" err="1">
                <a:solidFill>
                  <a:schemeClr val="tx1"/>
                </a:solidFill>
                <a:effectLst/>
                <a:latin typeface="Arial" panose="020B0604020202020204" pitchFamily="34" charset="0"/>
                <a:cs typeface="Arial" panose="020B0604020202020204" pitchFamily="34" charset="0"/>
              </a:rPr>
              <a:t>akanandalakukan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untuk</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membantu</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menjayakan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impian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anda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Apapesanan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anda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untuk</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rakyat</a:t>
            </a:r>
            <a:r>
              <a:rPr lang="en-SG" sz="900" b="0" i="0" u="none" strike="noStrike" dirty="0">
                <a:solidFill>
                  <a:schemeClr val="tx1"/>
                </a:solidFill>
                <a:effectLst/>
                <a:latin typeface="Arial" panose="020B0604020202020204" pitchFamily="34" charset="0"/>
                <a:cs typeface="Arial" panose="020B0604020202020204" pitchFamily="34" charset="0"/>
              </a:rPr>
              <a:t> Singapura agar </a:t>
            </a:r>
            <a:r>
              <a:rPr lang="en-SG" sz="900" b="0" i="0" u="none" strike="noStrike" dirty="0" err="1">
                <a:solidFill>
                  <a:schemeClr val="tx1"/>
                </a:solidFill>
                <a:effectLst/>
                <a:latin typeface="Arial" panose="020B0604020202020204" pitchFamily="34" charset="0"/>
                <a:cs typeface="Arial" panose="020B0604020202020204" pitchFamily="34" charset="0"/>
              </a:rPr>
              <a:t>menyokong</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impian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anda</a:t>
            </a:r>
            <a:r>
              <a:rPr lang="en-SG" sz="900" b="0" i="0" u="none" strike="noStrike" dirty="0">
                <a:solidFill>
                  <a:schemeClr val="tx1"/>
                </a:solidFill>
                <a:effectLst/>
                <a:latin typeface="Arial" panose="020B0604020202020204" pitchFamily="34" charset="0"/>
                <a:cs typeface="Arial" panose="020B0604020202020204" pitchFamily="34" charset="0"/>
              </a:rPr>
              <a:t>?</a:t>
            </a:r>
            <a:endParaRPr lang="en-SG" sz="900"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6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5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5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5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5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 b="1" u="sng" dirty="0">
              <a:solidFill>
                <a:schemeClr val="tx1"/>
              </a:solidFill>
              <a:latin typeface="Arial" panose="020B0604020202020204" pitchFamily="34" charset="0"/>
              <a:cs typeface="Arial" panose="020B0604020202020204" pitchFamily="34" charset="0"/>
            </a:endParaRPr>
          </a:p>
          <a:p>
            <a:r>
              <a:rPr lang="en-SG" sz="900" b="1" i="0" u="sng" strike="noStrike" dirty="0">
                <a:solidFill>
                  <a:schemeClr val="tx1"/>
                </a:solidFill>
                <a:effectLst/>
                <a:latin typeface="Arial" panose="020B0604020202020204" pitchFamily="34" charset="0"/>
                <a:cs typeface="Arial" panose="020B0604020202020204" pitchFamily="34" charset="0"/>
              </a:rPr>
              <a:t>Singapura, Negara Saya, </a:t>
            </a:r>
            <a:r>
              <a:rPr lang="en-SG" sz="900" b="1" i="0" u="sng" strike="noStrike" dirty="0" err="1">
                <a:solidFill>
                  <a:schemeClr val="tx1"/>
                </a:solidFill>
                <a:effectLst/>
                <a:latin typeface="Arial" panose="020B0604020202020204" pitchFamily="34" charset="0"/>
                <a:cs typeface="Arial" panose="020B0604020202020204" pitchFamily="34" charset="0"/>
              </a:rPr>
              <a:t>Rumah</a:t>
            </a:r>
            <a:r>
              <a:rPr lang="en-SG" sz="900" b="1" i="0" u="sng" strike="noStrike" dirty="0">
                <a:solidFill>
                  <a:schemeClr val="tx1"/>
                </a:solidFill>
                <a:effectLst/>
                <a:latin typeface="Arial" panose="020B0604020202020204" pitchFamily="34" charset="0"/>
                <a:cs typeface="Arial" panose="020B0604020202020204" pitchFamily="34" charset="0"/>
              </a:rPr>
              <a:t> Saya </a:t>
            </a:r>
            <a:endParaRPr lang="en-SG" sz="900" b="1" u="sng" dirty="0">
              <a:solidFill>
                <a:schemeClr val="tx1"/>
              </a:solidFill>
              <a:latin typeface="Arial" panose="020B0604020202020204" pitchFamily="34" charset="0"/>
              <a:cs typeface="Arial" panose="020B0604020202020204" pitchFamily="34" charset="0"/>
            </a:endParaRPr>
          </a:p>
          <a:p>
            <a:r>
              <a:rPr lang="en-SG" sz="900" b="0" i="0" u="none" strike="noStrike" dirty="0" err="1">
                <a:solidFill>
                  <a:schemeClr val="tx1"/>
                </a:solidFill>
                <a:effectLst/>
                <a:latin typeface="Arial" panose="020B0604020202020204" pitchFamily="34" charset="0"/>
                <a:cs typeface="Arial" panose="020B0604020202020204" pitchFamily="34" charset="0"/>
              </a:rPr>
              <a:t>Beritahu</a:t>
            </a:r>
            <a:r>
              <a:rPr lang="en-SG" sz="900" b="0" i="0" u="none" strike="noStrike" dirty="0">
                <a:solidFill>
                  <a:schemeClr val="tx1"/>
                </a:solidFill>
                <a:effectLst/>
                <a:latin typeface="Arial" panose="020B0604020202020204" pitchFamily="34" charset="0"/>
                <a:cs typeface="Arial" panose="020B0604020202020204" pitchFamily="34" charset="0"/>
              </a:rPr>
              <a:t> kami </a:t>
            </a:r>
            <a:r>
              <a:rPr lang="en-SG" sz="900" b="0" i="0" u="none" strike="noStrike" dirty="0" err="1">
                <a:solidFill>
                  <a:schemeClr val="tx1"/>
                </a:solidFill>
                <a:effectLst/>
                <a:latin typeface="Arial" panose="020B0604020202020204" pitchFamily="34" charset="0"/>
                <a:cs typeface="Arial" panose="020B0604020202020204" pitchFamily="34" charset="0"/>
              </a:rPr>
              <a:t>tentang</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satu</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stesen</a:t>
            </a:r>
            <a:r>
              <a:rPr lang="en-SG" sz="900" b="0" i="0" u="none" strike="noStrike" dirty="0">
                <a:solidFill>
                  <a:schemeClr val="tx1"/>
                </a:solidFill>
                <a:effectLst/>
                <a:latin typeface="Arial" panose="020B0604020202020204" pitchFamily="34" charset="0"/>
                <a:cs typeface="Arial" panose="020B0604020202020204" pitchFamily="34" charset="0"/>
              </a:rPr>
              <a:t> MRT </a:t>
            </a:r>
            <a:r>
              <a:rPr lang="en-SG" sz="900" b="0" i="0" u="none" strike="noStrike" dirty="0" err="1">
                <a:solidFill>
                  <a:schemeClr val="tx1"/>
                </a:solidFill>
                <a:effectLst/>
                <a:latin typeface="Arial" panose="020B0604020202020204" pitchFamily="34" charset="0"/>
                <a:cs typeface="Arial" panose="020B0604020202020204" pitchFamily="34" charset="0"/>
              </a:rPr>
              <a:t>dengan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tarikan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menarik</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kemudahan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atau</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pusat</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makanan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berdekatan</a:t>
            </a:r>
            <a:r>
              <a:rPr lang="en-SG" sz="900" b="0" i="0" u="none" strike="noStrike" dirty="0">
                <a:solidFill>
                  <a:schemeClr val="tx1"/>
                </a:solidFill>
                <a:effectLst/>
                <a:latin typeface="Arial" panose="020B0604020202020204" pitchFamily="34" charset="0"/>
                <a:cs typeface="Arial" panose="020B0604020202020204" pitchFamily="34" charset="0"/>
              </a:rPr>
              <a:t> yang </a:t>
            </a:r>
            <a:r>
              <a:rPr lang="en-SG" sz="900" b="0" i="0" u="none" strike="noStrike" dirty="0" err="1">
                <a:solidFill>
                  <a:schemeClr val="tx1"/>
                </a:solidFill>
                <a:effectLst/>
                <a:latin typeface="Arial" panose="020B0604020202020204" pitchFamily="34" charset="0"/>
                <a:cs typeface="Arial" panose="020B0604020202020204" pitchFamily="34" charset="0"/>
              </a:rPr>
              <a:t>anda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ingin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rekomen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Adakah</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anda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menemui</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apa-apa</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penemuan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menarik</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sebutkan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gerai</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makanan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peluang</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melawat</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tempat</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menarik</a:t>
            </a:r>
            <a:r>
              <a:rPr lang="en-SG" sz="900" b="0" i="0" u="none" strike="noStrike" dirty="0">
                <a:solidFill>
                  <a:schemeClr val="tx1"/>
                </a:solidFill>
                <a:effectLst/>
                <a:latin typeface="Arial" panose="020B0604020202020204" pitchFamily="34" charset="0"/>
                <a:cs typeface="Arial" panose="020B0604020202020204" pitchFamily="34" charset="0"/>
              </a:rPr>
              <a:t>) di </a:t>
            </a:r>
            <a:r>
              <a:rPr lang="en-SG" sz="900" b="0" i="0" u="none" strike="noStrike" dirty="0" err="1">
                <a:solidFill>
                  <a:schemeClr val="tx1"/>
                </a:solidFill>
                <a:effectLst/>
                <a:latin typeface="Arial" panose="020B0604020202020204" pitchFamily="34" charset="0"/>
                <a:cs typeface="Arial" panose="020B0604020202020204" pitchFamily="34" charset="0"/>
              </a:rPr>
              <a:t>sekitar</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stesen</a:t>
            </a:r>
            <a:r>
              <a:rPr lang="en-SG" sz="900" b="0" i="0" u="none" strike="noStrike" dirty="0">
                <a:solidFill>
                  <a:schemeClr val="tx1"/>
                </a:solidFill>
                <a:effectLst/>
                <a:latin typeface="Arial" panose="020B0604020202020204" pitchFamily="34" charset="0"/>
                <a:cs typeface="Arial" panose="020B0604020202020204" pitchFamily="34" charset="0"/>
              </a:rPr>
              <a:t> </a:t>
            </a:r>
            <a:r>
              <a:rPr lang="en-SG" sz="900" b="0" i="0" u="none" strike="noStrike" dirty="0" err="1">
                <a:solidFill>
                  <a:schemeClr val="tx1"/>
                </a:solidFill>
                <a:effectLst/>
                <a:latin typeface="Arial" panose="020B0604020202020204" pitchFamily="34" charset="0"/>
                <a:cs typeface="Arial" panose="020B0604020202020204" pitchFamily="34" charset="0"/>
              </a:rPr>
              <a:t>ini</a:t>
            </a:r>
            <a:r>
              <a:rPr lang="en-SG" sz="900" b="0" i="0" u="none" strike="noStrike" dirty="0">
                <a:solidFill>
                  <a:schemeClr val="tx1"/>
                </a:solidFill>
                <a:effectLst/>
                <a:latin typeface="Arial" panose="020B0604020202020204" pitchFamily="34" charset="0"/>
                <a:cs typeface="Arial" panose="020B0604020202020204" pitchFamily="34" charset="0"/>
              </a:rPr>
              <a:t>?</a:t>
            </a: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1" u="sng" dirty="0">
              <a:solidFill>
                <a:schemeClr val="tx1"/>
              </a:solidFill>
              <a:latin typeface="Arial" panose="020B0604020202020204" pitchFamily="34" charset="0"/>
              <a:cs typeface="Arial" panose="020B0604020202020204" pitchFamily="34" charset="0"/>
            </a:endParaRPr>
          </a:p>
          <a:p>
            <a:pPr marL="0" indent="0">
              <a:spcBef>
                <a:spcPts val="0"/>
              </a:spcBef>
              <a:spcAft>
                <a:spcPts val="0"/>
              </a:spcAft>
              <a:buFont typeface="Arial" panose="020B0604020202020204" pitchFamily="34" charset="0"/>
              <a:buNone/>
            </a:pPr>
            <a:endParaRPr lang="en-SG" sz="1000" b="0" u="sng" dirty="0">
              <a:solidFill>
                <a:schemeClr val="tx1"/>
              </a:solidFill>
              <a:latin typeface="Arial" pitchFamily="34" charset="0"/>
              <a:cs typeface="Arial" pitchFamily="34" charset="0"/>
            </a:endParaRPr>
          </a:p>
        </p:txBody>
      </p:sp>
      <p:sp>
        <p:nvSpPr>
          <p:cNvPr id="14" name="Rectangle 13">
            <a:extLst>
              <a:ext uri="{FF2B5EF4-FFF2-40B4-BE49-F238E27FC236}">
                <a16:creationId xmlns:a16="http://schemas.microsoft.com/office/drawing/2014/main" id="{2A651EC2-48CB-5AEA-E0A7-220AECAB2E78}"/>
              </a:ext>
            </a:extLst>
          </p:cNvPr>
          <p:cNvSpPr/>
          <p:nvPr userDrawn="1"/>
        </p:nvSpPr>
        <p:spPr>
          <a:xfrm>
            <a:off x="210482" y="959232"/>
            <a:ext cx="6458878" cy="1113448"/>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E05F480-42FF-D244-22AD-2CB9DA2739CE}"/>
              </a:ext>
            </a:extLst>
          </p:cNvPr>
          <p:cNvSpPr/>
          <p:nvPr userDrawn="1"/>
        </p:nvSpPr>
        <p:spPr>
          <a:xfrm>
            <a:off x="210482" y="2576736"/>
            <a:ext cx="6458878" cy="219000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19114A6-BF0D-62EF-60A5-1442D3F7F0CA}"/>
              </a:ext>
            </a:extLst>
          </p:cNvPr>
          <p:cNvSpPr/>
          <p:nvPr userDrawn="1"/>
        </p:nvSpPr>
        <p:spPr>
          <a:xfrm>
            <a:off x="210482" y="5313040"/>
            <a:ext cx="6458878" cy="136815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9ED680-EEA9-9E75-BD67-4C92499B18F4}"/>
              </a:ext>
            </a:extLst>
          </p:cNvPr>
          <p:cNvSpPr/>
          <p:nvPr userDrawn="1"/>
        </p:nvSpPr>
        <p:spPr>
          <a:xfrm>
            <a:off x="178991" y="7228173"/>
            <a:ext cx="6458878" cy="2542446"/>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A53142F-1D22-C51E-C2D7-5AC15172E2CE}"/>
              </a:ext>
            </a:extLst>
          </p:cNvPr>
          <p:cNvSpPr txBox="1"/>
          <p:nvPr userDrawn="1"/>
        </p:nvSpPr>
        <p:spPr>
          <a:xfrm>
            <a:off x="5292321" y="487119"/>
            <a:ext cx="1872208" cy="215444"/>
          </a:xfrm>
          <a:prstGeom prst="rect">
            <a:avLst/>
          </a:prstGeom>
          <a:noFill/>
        </p:spPr>
        <p:txBody>
          <a:bodyPr wrap="square" rtlCol="0">
            <a:spAutoFit/>
          </a:bodyPr>
          <a:lstStyle/>
          <a:p>
            <a:pPr marL="0" indent="0">
              <a:spcBef>
                <a:spcPts val="0"/>
              </a:spcBef>
              <a:spcAft>
                <a:spcPts val="0"/>
              </a:spcAft>
              <a:buFont typeface="Arial" panose="020B0604020202020204" pitchFamily="34" charset="0"/>
              <a:buNone/>
            </a:pPr>
            <a:r>
              <a:rPr lang="en-SG" sz="800" b="0" i="1" u="none" dirty="0">
                <a:solidFill>
                  <a:schemeClr val="bg1">
                    <a:lumMod val="50000"/>
                  </a:schemeClr>
                </a:solidFill>
                <a:latin typeface="Arial" pitchFamily="34" charset="0"/>
                <a:cs typeface="Arial" pitchFamily="34" charset="0"/>
              </a:rPr>
              <a:t>Total words: maximum 400</a:t>
            </a:r>
          </a:p>
        </p:txBody>
      </p:sp>
    </p:spTree>
    <p:extLst>
      <p:ext uri="{BB962C8B-B14F-4D97-AF65-F5344CB8AC3E}">
        <p14:creationId xmlns:p14="http://schemas.microsoft.com/office/powerpoint/2010/main" val="3862957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81D48F6E-9A8F-46DF-AF26-F7EDE4A1C03E}" type="datetimeFigureOut">
              <a:rPr lang="en-SG" smtClean="0"/>
              <a:pPr/>
              <a:t>13/5/24</a:t>
            </a:fld>
            <a:endParaRPr lang="en-SG"/>
          </a:p>
        </p:txBody>
      </p:sp>
      <p:sp>
        <p:nvSpPr>
          <p:cNvPr id="5" name="Footer Placeholder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9BD9ADE3-4478-43BB-9AB0-86C1B85644C5}" type="slidenum">
              <a:rPr lang="en-SG" smtClean="0"/>
              <a:pPr/>
              <a:t>‹#›</a:t>
            </a:fld>
            <a:endParaRPr lang="en-S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74DD3D-1FAA-6C4D-BBDD-EF5E9882D600}"/>
              </a:ext>
            </a:extLst>
          </p:cNvPr>
          <p:cNvSpPr txBox="1"/>
          <p:nvPr/>
        </p:nvSpPr>
        <p:spPr>
          <a:xfrm>
            <a:off x="3282043" y="8833757"/>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FFF5E5FF-9DC4-4FEA-CC7D-6DC730479BE4}"/>
              </a:ext>
            </a:extLst>
          </p:cNvPr>
          <p:cNvSpPr txBox="1"/>
          <p:nvPr/>
        </p:nvSpPr>
        <p:spPr>
          <a:xfrm>
            <a:off x="116632" y="223422"/>
            <a:ext cx="6480720" cy="7325082"/>
          </a:xfrm>
          <a:prstGeom prst="rect">
            <a:avLst/>
          </a:prstGeom>
          <a:noFill/>
        </p:spPr>
        <p:txBody>
          <a:bodyPr wrap="square" rtlCol="0">
            <a:spAutoFit/>
          </a:bodyPr>
          <a:lstStyle/>
          <a:p>
            <a:r>
              <a:rPr lang="en-US" sz="1000" dirty="0">
                <a:solidFill>
                  <a:schemeClr val="bg1">
                    <a:lumMod val="50000"/>
                  </a:schemeClr>
                </a:solidFill>
                <a:latin typeface="Arial" panose="020B0604020202020204" pitchFamily="34" charset="0"/>
                <a:cs typeface="Arial" panose="020B0604020202020204" pitchFamily="34" charset="0"/>
              </a:rPr>
              <a:t>Type student’s name here</a:t>
            </a:r>
          </a:p>
          <a:p>
            <a:r>
              <a:rPr lang="en-US" sz="1000" dirty="0">
                <a:solidFill>
                  <a:schemeClr val="bg1">
                    <a:lumMod val="50000"/>
                  </a:schemeClr>
                </a:solidFill>
                <a:latin typeface="Arial" panose="020B0604020202020204" pitchFamily="34" charset="0"/>
                <a:cs typeface="Arial" panose="020B0604020202020204" pitchFamily="34" charset="0"/>
              </a:rPr>
              <a:t>Student’s class</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 </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p:txBody>
      </p:sp>
    </p:spTree>
    <p:extLst>
      <p:ext uri="{BB962C8B-B14F-4D97-AF65-F5344CB8AC3E}">
        <p14:creationId xmlns:p14="http://schemas.microsoft.com/office/powerpoint/2010/main" val="489089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74DD3D-1FAA-6C4D-BBDD-EF5E9882D600}"/>
              </a:ext>
            </a:extLst>
          </p:cNvPr>
          <p:cNvSpPr txBox="1"/>
          <p:nvPr/>
        </p:nvSpPr>
        <p:spPr>
          <a:xfrm>
            <a:off x="3282043" y="8833757"/>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A29AA9DA-0A98-9E14-005B-164057612975}"/>
              </a:ext>
            </a:extLst>
          </p:cNvPr>
          <p:cNvSpPr txBox="1"/>
          <p:nvPr/>
        </p:nvSpPr>
        <p:spPr>
          <a:xfrm>
            <a:off x="116632" y="223422"/>
            <a:ext cx="6480720" cy="7325082"/>
          </a:xfrm>
          <a:prstGeom prst="rect">
            <a:avLst/>
          </a:prstGeom>
          <a:noFill/>
        </p:spPr>
        <p:txBody>
          <a:bodyPr wrap="square" rtlCol="0">
            <a:spAutoFit/>
          </a:bodyPr>
          <a:lstStyle/>
          <a:p>
            <a:r>
              <a:rPr lang="en-US" sz="1000" dirty="0">
                <a:solidFill>
                  <a:schemeClr val="bg1">
                    <a:lumMod val="50000"/>
                  </a:schemeClr>
                </a:solidFill>
                <a:latin typeface="Arial" panose="020B0604020202020204" pitchFamily="34" charset="0"/>
                <a:cs typeface="Arial" panose="020B0604020202020204" pitchFamily="34" charset="0"/>
              </a:rPr>
              <a:t>Type student’s name here</a:t>
            </a:r>
          </a:p>
          <a:p>
            <a:r>
              <a:rPr lang="en-US" sz="1000" dirty="0">
                <a:solidFill>
                  <a:schemeClr val="bg1">
                    <a:lumMod val="50000"/>
                  </a:schemeClr>
                </a:solidFill>
                <a:latin typeface="Arial" panose="020B0604020202020204" pitchFamily="34" charset="0"/>
                <a:cs typeface="Arial" panose="020B0604020202020204" pitchFamily="34" charset="0"/>
              </a:rPr>
              <a:t>Student’s class</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 </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p:txBody>
      </p:sp>
    </p:spTree>
    <p:extLst>
      <p:ext uri="{BB962C8B-B14F-4D97-AF65-F5344CB8AC3E}">
        <p14:creationId xmlns:p14="http://schemas.microsoft.com/office/powerpoint/2010/main" val="3204883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D21044-106A-3936-B6F6-F29A75ECB259}"/>
              </a:ext>
            </a:extLst>
          </p:cNvPr>
          <p:cNvSpPr txBox="1"/>
          <p:nvPr/>
        </p:nvSpPr>
        <p:spPr>
          <a:xfrm>
            <a:off x="116632" y="223422"/>
            <a:ext cx="6480720" cy="7325082"/>
          </a:xfrm>
          <a:prstGeom prst="rect">
            <a:avLst/>
          </a:prstGeom>
          <a:noFill/>
        </p:spPr>
        <p:txBody>
          <a:bodyPr wrap="square" rtlCol="0">
            <a:spAutoFit/>
          </a:bodyPr>
          <a:lstStyle/>
          <a:p>
            <a:r>
              <a:rPr lang="en-US" sz="1000" dirty="0">
                <a:solidFill>
                  <a:schemeClr val="bg1">
                    <a:lumMod val="50000"/>
                  </a:schemeClr>
                </a:solidFill>
                <a:latin typeface="Arial" panose="020B0604020202020204" pitchFamily="34" charset="0"/>
                <a:cs typeface="Arial" panose="020B0604020202020204" pitchFamily="34" charset="0"/>
              </a:rPr>
              <a:t>Type student’s name here</a:t>
            </a:r>
          </a:p>
          <a:p>
            <a:r>
              <a:rPr lang="en-US" sz="1000" dirty="0">
                <a:solidFill>
                  <a:schemeClr val="bg1">
                    <a:lumMod val="50000"/>
                  </a:schemeClr>
                </a:solidFill>
                <a:latin typeface="Arial" panose="020B0604020202020204" pitchFamily="34" charset="0"/>
                <a:cs typeface="Arial" panose="020B0604020202020204" pitchFamily="34" charset="0"/>
              </a:rPr>
              <a:t>Student’s class</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 </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p:txBody>
      </p:sp>
    </p:spTree>
    <p:extLst>
      <p:ext uri="{BB962C8B-B14F-4D97-AF65-F5344CB8AC3E}">
        <p14:creationId xmlns:p14="http://schemas.microsoft.com/office/powerpoint/2010/main" val="1356246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8928B8-6B0E-8861-E6DB-6278EA951DA0}"/>
              </a:ext>
            </a:extLst>
          </p:cNvPr>
          <p:cNvSpPr txBox="1"/>
          <p:nvPr/>
        </p:nvSpPr>
        <p:spPr>
          <a:xfrm>
            <a:off x="116632" y="223422"/>
            <a:ext cx="6480720" cy="7325082"/>
          </a:xfrm>
          <a:prstGeom prst="rect">
            <a:avLst/>
          </a:prstGeom>
          <a:noFill/>
        </p:spPr>
        <p:txBody>
          <a:bodyPr wrap="square" rtlCol="0">
            <a:spAutoFit/>
          </a:bodyPr>
          <a:lstStyle/>
          <a:p>
            <a:r>
              <a:rPr lang="en-US" sz="1000" dirty="0">
                <a:solidFill>
                  <a:schemeClr val="bg1">
                    <a:lumMod val="50000"/>
                  </a:schemeClr>
                </a:solidFill>
                <a:latin typeface="Arial" panose="020B0604020202020204" pitchFamily="34" charset="0"/>
                <a:cs typeface="Arial" panose="020B0604020202020204" pitchFamily="34" charset="0"/>
              </a:rPr>
              <a:t>Type student’s name here</a:t>
            </a:r>
          </a:p>
          <a:p>
            <a:r>
              <a:rPr lang="en-US" sz="1000" dirty="0">
                <a:solidFill>
                  <a:schemeClr val="bg1">
                    <a:lumMod val="50000"/>
                  </a:schemeClr>
                </a:solidFill>
                <a:latin typeface="Arial" panose="020B0604020202020204" pitchFamily="34" charset="0"/>
                <a:cs typeface="Arial" panose="020B0604020202020204" pitchFamily="34" charset="0"/>
              </a:rPr>
              <a:t>Student’s class</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 </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p:txBody>
      </p:sp>
    </p:spTree>
    <p:extLst>
      <p:ext uri="{BB962C8B-B14F-4D97-AF65-F5344CB8AC3E}">
        <p14:creationId xmlns:p14="http://schemas.microsoft.com/office/powerpoint/2010/main" val="576275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6C4096-E79E-D5C6-9A50-72C095DC14BA}"/>
              </a:ext>
            </a:extLst>
          </p:cNvPr>
          <p:cNvSpPr txBox="1"/>
          <p:nvPr/>
        </p:nvSpPr>
        <p:spPr>
          <a:xfrm>
            <a:off x="116632" y="223422"/>
            <a:ext cx="6480720" cy="7325082"/>
          </a:xfrm>
          <a:prstGeom prst="rect">
            <a:avLst/>
          </a:prstGeom>
          <a:noFill/>
        </p:spPr>
        <p:txBody>
          <a:bodyPr wrap="square" rtlCol="0">
            <a:spAutoFit/>
          </a:bodyPr>
          <a:lstStyle/>
          <a:p>
            <a:r>
              <a:rPr lang="en-US" sz="1000" dirty="0">
                <a:solidFill>
                  <a:schemeClr val="bg1">
                    <a:lumMod val="50000"/>
                  </a:schemeClr>
                </a:solidFill>
                <a:latin typeface="Arial" panose="020B0604020202020204" pitchFamily="34" charset="0"/>
                <a:cs typeface="Arial" panose="020B0604020202020204" pitchFamily="34" charset="0"/>
              </a:rPr>
              <a:t>Type student’s name here</a:t>
            </a:r>
          </a:p>
          <a:p>
            <a:r>
              <a:rPr lang="en-US" sz="1000" dirty="0">
                <a:solidFill>
                  <a:schemeClr val="bg1">
                    <a:lumMod val="50000"/>
                  </a:schemeClr>
                </a:solidFill>
                <a:latin typeface="Arial" panose="020B0604020202020204" pitchFamily="34" charset="0"/>
                <a:cs typeface="Arial" panose="020B0604020202020204" pitchFamily="34" charset="0"/>
              </a:rPr>
              <a:t>Student’s class</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 </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p:txBody>
      </p:sp>
    </p:spTree>
    <p:extLst>
      <p:ext uri="{BB962C8B-B14F-4D97-AF65-F5344CB8AC3E}">
        <p14:creationId xmlns:p14="http://schemas.microsoft.com/office/powerpoint/2010/main" val="1496603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55904E-4B72-D7E0-7295-E356E067130A}"/>
              </a:ext>
            </a:extLst>
          </p:cNvPr>
          <p:cNvSpPr txBox="1"/>
          <p:nvPr/>
        </p:nvSpPr>
        <p:spPr>
          <a:xfrm>
            <a:off x="116632" y="223422"/>
            <a:ext cx="6480720" cy="7325082"/>
          </a:xfrm>
          <a:prstGeom prst="rect">
            <a:avLst/>
          </a:prstGeom>
          <a:noFill/>
        </p:spPr>
        <p:txBody>
          <a:bodyPr wrap="square" rtlCol="0">
            <a:spAutoFit/>
          </a:bodyPr>
          <a:lstStyle/>
          <a:p>
            <a:r>
              <a:rPr lang="en-US" sz="1000" dirty="0">
                <a:solidFill>
                  <a:schemeClr val="bg1">
                    <a:lumMod val="50000"/>
                  </a:schemeClr>
                </a:solidFill>
                <a:latin typeface="Arial" panose="020B0604020202020204" pitchFamily="34" charset="0"/>
                <a:cs typeface="Arial" panose="020B0604020202020204" pitchFamily="34" charset="0"/>
              </a:rPr>
              <a:t>Type student’s name here</a:t>
            </a:r>
          </a:p>
          <a:p>
            <a:r>
              <a:rPr lang="en-US" sz="1000" dirty="0">
                <a:solidFill>
                  <a:schemeClr val="bg1">
                    <a:lumMod val="50000"/>
                  </a:schemeClr>
                </a:solidFill>
                <a:latin typeface="Arial" panose="020B0604020202020204" pitchFamily="34" charset="0"/>
                <a:cs typeface="Arial" panose="020B0604020202020204" pitchFamily="34" charset="0"/>
              </a:rPr>
              <a:t>Student’s class</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 </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a:t>
            </a: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endParaRPr lang="en-US" sz="1000" dirty="0">
              <a:solidFill>
                <a:schemeClr val="bg1">
                  <a:lumMod val="50000"/>
                </a:schemeClr>
              </a:solidFill>
              <a:latin typeface="Arial" panose="020B0604020202020204" pitchFamily="34" charset="0"/>
              <a:cs typeface="Arial" panose="020B0604020202020204" pitchFamily="34" charset="0"/>
            </a:endParaRPr>
          </a:p>
          <a:p>
            <a:r>
              <a:rPr lang="en-US" sz="1000" dirty="0">
                <a:solidFill>
                  <a:schemeClr val="bg1">
                    <a:lumMod val="50000"/>
                  </a:schemeClr>
                </a:solidFill>
                <a:latin typeface="Arial" panose="020B0604020202020204" pitchFamily="34" charset="0"/>
                <a:cs typeface="Arial" panose="020B0604020202020204" pitchFamily="34" charset="0"/>
              </a:rPr>
              <a:t>&lt;type / paste write up here&gt;</a:t>
            </a:r>
          </a:p>
        </p:txBody>
      </p:sp>
    </p:spTree>
    <p:extLst>
      <p:ext uri="{BB962C8B-B14F-4D97-AF65-F5344CB8AC3E}">
        <p14:creationId xmlns:p14="http://schemas.microsoft.com/office/powerpoint/2010/main" val="3830179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39742</TotalTime>
  <Words>242</Words>
  <Application>Microsoft Macintosh PowerPoint</Application>
  <PresentationFormat>A4 Paper (210x297 mm)</PresentationFormat>
  <Paragraphs>284</Paragraphs>
  <Slides>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Söhne</vt:lpstr>
      <vt:lpstr>YAFLd8sKbwc 1</vt:lpstr>
      <vt:lpstr>Arial</vt:lpstr>
      <vt:lpstr>Calibri</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Hannah Lee</dc:creator>
  <cp:lastModifiedBy>Jamaine C</cp:lastModifiedBy>
  <cp:revision>320</cp:revision>
  <cp:lastPrinted>2021-05-16T21:03:50Z</cp:lastPrinted>
  <dcterms:created xsi:type="dcterms:W3CDTF">2019-11-25T06:13:52Z</dcterms:created>
  <dcterms:modified xsi:type="dcterms:W3CDTF">2024-05-13T00:03:07Z</dcterms:modified>
</cp:coreProperties>
</file>