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516" r:id="rId2"/>
    <p:sldId id="517" r:id="rId3"/>
    <p:sldId id="520" r:id="rId4"/>
    <p:sldId id="521" r:id="rId5"/>
    <p:sldId id="519" r:id="rId6"/>
    <p:sldId id="522" r:id="rId7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 - English /Tamil" id="{19E13D19-DF6C-4E40-9A3E-83E135D75029}">
          <p14:sldIdLst>
            <p14:sldId id="516"/>
            <p14:sldId id="517"/>
          </p14:sldIdLst>
        </p14:section>
        <p14:section name="Pri - Chinese" id="{AB15656F-E8A0-A544-AD14-6B20F2445078}">
          <p14:sldIdLst>
            <p14:sldId id="520"/>
            <p14:sldId id="521"/>
          </p14:sldIdLst>
        </p14:section>
        <p14:section name="Pri - Malay" id="{68EFC788-DA90-C84F-87BF-27D6BE3E7340}">
          <p14:sldIdLst>
            <p14:sldId id="519"/>
            <p14:sldId id="5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aine Chen" initials="JC" lastIdx="44" clrIdx="0">
    <p:extLst>
      <p:ext uri="{19B8F6BF-5375-455C-9EA6-DF929625EA0E}">
        <p15:presenceInfo xmlns:p15="http://schemas.microsoft.com/office/powerpoint/2012/main" userId="c0a4419bc16bbf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C8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6054" autoAdjust="0"/>
  </p:normalViewPr>
  <p:slideViewPr>
    <p:cSldViewPr>
      <p:cViewPr varScale="1">
        <p:scale>
          <a:sx n="85" d="100"/>
          <a:sy n="85" d="100"/>
        </p:scale>
        <p:origin x="2544" y="18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87" d="100"/>
          <a:sy n="187" d="100"/>
        </p:scale>
        <p:origin x="622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A54A0E-B21F-BB4C-9136-9E58E170B1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B2C44A-FCDE-AB46-9B4E-A46869E3A7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9A4FB-E9F6-B947-AA30-75AFCDD93B04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A43FB-39DB-834E-B64C-1ED9331C7C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E1F578-D810-0D4E-9CF5-9793219BC6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E6C05-DB70-3944-BCD1-DC8814C42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19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67B9F-9E25-476E-B65A-074EE322B663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EB8DE-40C4-45AC-9DE9-903F44A57A34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EB8DE-40C4-45AC-9DE9-903F44A57A34}" type="slidenum">
              <a:rPr lang="en-SG" smtClean="0"/>
              <a:pPr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31151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EB8DE-40C4-45AC-9DE9-903F44A57A34}" type="slidenum">
              <a:rPr lang="en-SG" smtClean="0"/>
              <a:pPr/>
              <a:t>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8368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2500" b="1" dirty="0"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Artist Statement</a:t>
            </a:r>
            <a:endParaRPr kumimoji="0" lang="en-SG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Artwork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 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1827F8-5799-001B-CB7D-FC164750668D}"/>
              </a:ext>
            </a:extLst>
          </p:cNvPr>
          <p:cNvSpPr txBox="1"/>
          <p:nvPr userDrawn="1"/>
        </p:nvSpPr>
        <p:spPr>
          <a:xfrm>
            <a:off x="116631" y="711984"/>
            <a:ext cx="6768753" cy="10802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12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Artwork Description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SG" sz="1200" b="1" i="0" u="sng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Getting to Know a Senior/Elder Better</a:t>
            </a:r>
          </a:p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Reflect. (a) Who did you talk to? What did you learn about them that you didn't know before?</a:t>
            </a:r>
          </a:p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What values did you learn from your grandparent(s)/elder? How has Singapore changed since they were your age?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SG" sz="12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SG" sz="1200" b="1" i="0" u="sng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 Dream for Singapore </a:t>
            </a:r>
          </a:p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What is your dream for Singapore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can and will you do to make this dream come true?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What is the message you have for Singaporeans to rally support for your dream? </a:t>
            </a:r>
          </a:p>
          <a:p>
            <a:endParaRPr lang="en-SG" sz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651EC2-48CB-5AEA-E0A7-220AECAB2E78}"/>
              </a:ext>
            </a:extLst>
          </p:cNvPr>
          <p:cNvSpPr/>
          <p:nvPr userDrawn="1"/>
        </p:nvSpPr>
        <p:spPr>
          <a:xfrm>
            <a:off x="210482" y="959231"/>
            <a:ext cx="6458878" cy="275468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5F480-42FF-D244-22AD-2CB9DA2739CE}"/>
              </a:ext>
            </a:extLst>
          </p:cNvPr>
          <p:cNvSpPr/>
          <p:nvPr userDrawn="1"/>
        </p:nvSpPr>
        <p:spPr>
          <a:xfrm>
            <a:off x="210482" y="4364014"/>
            <a:ext cx="6458878" cy="2779920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9114A6-BF0D-62EF-60A5-1442D3F7F0CA}"/>
              </a:ext>
            </a:extLst>
          </p:cNvPr>
          <p:cNvSpPr/>
          <p:nvPr userDrawn="1"/>
        </p:nvSpPr>
        <p:spPr>
          <a:xfrm>
            <a:off x="136222" y="7794028"/>
            <a:ext cx="6458878" cy="1842145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3142F-1D22-C51E-C2D7-5AC15172E2CE}"/>
              </a:ext>
            </a:extLst>
          </p:cNvPr>
          <p:cNvSpPr txBox="1"/>
          <p:nvPr userDrawn="1"/>
        </p:nvSpPr>
        <p:spPr>
          <a:xfrm>
            <a:off x="5292321" y="487119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Total words: maximum 400</a:t>
            </a:r>
          </a:p>
        </p:txBody>
      </p:sp>
    </p:spTree>
    <p:extLst>
      <p:ext uri="{BB962C8B-B14F-4D97-AF65-F5344CB8AC3E}">
        <p14:creationId xmlns:p14="http://schemas.microsoft.com/office/powerpoint/2010/main" val="3072252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2500" b="1" dirty="0"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Artist Statement</a:t>
            </a:r>
            <a:endParaRPr kumimoji="0" lang="en-SG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Artwork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 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3142F-1D22-C51E-C2D7-5AC15172E2CE}"/>
              </a:ext>
            </a:extLst>
          </p:cNvPr>
          <p:cNvSpPr txBox="1"/>
          <p:nvPr userDrawn="1"/>
        </p:nvSpPr>
        <p:spPr>
          <a:xfrm>
            <a:off x="5292321" y="487119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Total words: maximum 400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608C06-2DBD-E111-5B35-1D270F687FFC}"/>
              </a:ext>
            </a:extLst>
          </p:cNvPr>
          <p:cNvSpPr/>
          <p:nvPr userDrawn="1"/>
        </p:nvSpPr>
        <p:spPr>
          <a:xfrm>
            <a:off x="210482" y="959231"/>
            <a:ext cx="6458878" cy="275468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0FECD2-C4EB-10E9-0C1E-78ED4AC04338}"/>
              </a:ext>
            </a:extLst>
          </p:cNvPr>
          <p:cNvSpPr/>
          <p:nvPr userDrawn="1"/>
        </p:nvSpPr>
        <p:spPr>
          <a:xfrm>
            <a:off x="210482" y="4364014"/>
            <a:ext cx="6458878" cy="2779920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692575-1620-64F5-BAE6-C9FF77981839}"/>
              </a:ext>
            </a:extLst>
          </p:cNvPr>
          <p:cNvSpPr/>
          <p:nvPr userDrawn="1"/>
        </p:nvSpPr>
        <p:spPr>
          <a:xfrm>
            <a:off x="136222" y="7794028"/>
            <a:ext cx="6458878" cy="1842145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1875E8-9C5A-885F-5682-4A6E5E03CF8A}"/>
              </a:ext>
            </a:extLst>
          </p:cNvPr>
          <p:cNvSpPr txBox="1"/>
          <p:nvPr userDrawn="1"/>
        </p:nvSpPr>
        <p:spPr>
          <a:xfrm>
            <a:off x="116632" y="711984"/>
            <a:ext cx="6605146" cy="10802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艺术作品描述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ko-KR" alt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更深入地了解</a:t>
            </a:r>
            <a:r>
              <a:rPr lang="zh-CN" alt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长辈</a:t>
            </a:r>
            <a:endParaRPr lang="en-GB" sz="120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反思。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 a )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谁是你的采访对象？你从长辈的采访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发现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了什么 关于长辈你以前不知道的趣事？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b）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你从长辈的采访学到了什么价值观？如今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新加坡有什么改变？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SG" sz="12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o-KR" alt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我的新加坡梦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我们朝着更美好的未来迈进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你对新加坡的梦想是什么？你会怎么为这个梦想出一份力呢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给新加坡人写一条信息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鼓励他们支持您的梦想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SG" sz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095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2500" b="1" dirty="0"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Artist Statement</a:t>
            </a:r>
            <a:endParaRPr kumimoji="0" lang="en-SG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Artwork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 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9ED680-EEA9-9E75-BD67-4C92499B18F4}"/>
              </a:ext>
            </a:extLst>
          </p:cNvPr>
          <p:cNvSpPr/>
          <p:nvPr userDrawn="1"/>
        </p:nvSpPr>
        <p:spPr>
          <a:xfrm>
            <a:off x="178991" y="7711411"/>
            <a:ext cx="6458878" cy="205920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3142F-1D22-C51E-C2D7-5AC15172E2CE}"/>
              </a:ext>
            </a:extLst>
          </p:cNvPr>
          <p:cNvSpPr txBox="1"/>
          <p:nvPr userDrawn="1"/>
        </p:nvSpPr>
        <p:spPr>
          <a:xfrm>
            <a:off x="5292321" y="487119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Total words: maximum 400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A45BC5-59F4-EDB6-CF57-CE98169919D1}"/>
              </a:ext>
            </a:extLst>
          </p:cNvPr>
          <p:cNvSpPr txBox="1"/>
          <p:nvPr userDrawn="1"/>
        </p:nvSpPr>
        <p:spPr>
          <a:xfrm>
            <a:off x="116631" y="711984"/>
            <a:ext cx="6741370" cy="9948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Huraian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karya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seni</a:t>
            </a:r>
            <a:endParaRPr lang="en-US" sz="105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Setelah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mengetahui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demikian</a:t>
            </a:r>
            <a:endParaRPr lang="en-US" sz="105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indent="-342900">
              <a:buAutoNum type="alphaLcParenBoth"/>
            </a:pP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Maka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mahu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mengambil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peringatan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insaf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Apa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pelajari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tentang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mereka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sebelum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(b)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nilai-nilai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pelajari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daripada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nenek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Bagaimanakah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Singapura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berubah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sejak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mereka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dewasa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SG" sz="105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SG" sz="1050" b="1" i="0" u="sng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 Dream for Singapore </a:t>
            </a:r>
          </a:p>
          <a:p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Singapura? Apa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boleh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lakukan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menjadikan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menjadi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kenyataan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(b)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mesej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rakyat Singapura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menyokong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endParaRPr lang="en-SG" sz="105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ABCFA7-A1C1-53D0-38C2-6B3358D8F5EE}"/>
              </a:ext>
            </a:extLst>
          </p:cNvPr>
          <p:cNvSpPr/>
          <p:nvPr userDrawn="1"/>
        </p:nvSpPr>
        <p:spPr>
          <a:xfrm>
            <a:off x="210482" y="959231"/>
            <a:ext cx="6458878" cy="275468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2BFD65-3436-5793-169D-B8EE0FA567DC}"/>
              </a:ext>
            </a:extLst>
          </p:cNvPr>
          <p:cNvSpPr/>
          <p:nvPr userDrawn="1"/>
        </p:nvSpPr>
        <p:spPr>
          <a:xfrm>
            <a:off x="210482" y="4364014"/>
            <a:ext cx="6458878" cy="275468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57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2500" b="1" dirty="0"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Artist Statement</a:t>
            </a:r>
            <a:endParaRPr kumimoji="0" lang="en-SG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Artwork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 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9ED680-EEA9-9E75-BD67-4C92499B18F4}"/>
              </a:ext>
            </a:extLst>
          </p:cNvPr>
          <p:cNvSpPr/>
          <p:nvPr userDrawn="1"/>
        </p:nvSpPr>
        <p:spPr>
          <a:xfrm>
            <a:off x="178991" y="7619017"/>
            <a:ext cx="6458878" cy="2151602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3142F-1D22-C51E-C2D7-5AC15172E2CE}"/>
              </a:ext>
            </a:extLst>
          </p:cNvPr>
          <p:cNvSpPr txBox="1"/>
          <p:nvPr userDrawn="1"/>
        </p:nvSpPr>
        <p:spPr>
          <a:xfrm>
            <a:off x="5292321" y="487119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Total words: maximum 400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A45BC5-59F4-EDB6-CF57-CE98169919D1}"/>
              </a:ext>
            </a:extLst>
          </p:cNvPr>
          <p:cNvSpPr txBox="1"/>
          <p:nvPr userDrawn="1"/>
        </p:nvSpPr>
        <p:spPr>
          <a:xfrm>
            <a:off x="116631" y="711984"/>
            <a:ext cx="7047898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10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Artwork Description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a-IN" sz="10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சிந்தித்துப்</a:t>
            </a:r>
            <a:r>
              <a:rPr lang="en-US" sz="10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பாருங்கள்</a:t>
            </a:r>
            <a:r>
              <a:rPr lang="en-US" sz="10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sz="100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யாருடன்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பேசினீர்கள்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முன்பே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அறிந்திருந்த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nest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பற்றி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கற்றுக்கொண்டீர்கள்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 (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தாத்தா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பாட்டியிடமிருந்து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/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மூத்தவரிடமிருந்து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மதிப்புகளைக்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கற்றுக்கொண்டீர்கள்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வயதிலிருந்து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எவ்வாறு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மாறியுள்ளது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SG" sz="10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1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SG" sz="1000" b="1" i="0" u="sng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 Dream for Singapore </a:t>
            </a:r>
          </a:p>
          <a:p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க்கான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இந்தக்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கனவை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நனவாக்க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செய்ய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முடியும்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செய்வீர்கள்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(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கனவை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ஆதரிக்க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சிங்கப்பூரர்களுக்கு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செய்தி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இருக்கிறது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SG" sz="10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ABCFA7-A1C1-53D0-38C2-6B3358D8F5EE}"/>
              </a:ext>
            </a:extLst>
          </p:cNvPr>
          <p:cNvSpPr/>
          <p:nvPr userDrawn="1"/>
        </p:nvSpPr>
        <p:spPr>
          <a:xfrm>
            <a:off x="210482" y="959231"/>
            <a:ext cx="6458878" cy="251939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2BFD65-3436-5793-169D-B8EE0FA567DC}"/>
              </a:ext>
            </a:extLst>
          </p:cNvPr>
          <p:cNvSpPr/>
          <p:nvPr userDrawn="1"/>
        </p:nvSpPr>
        <p:spPr>
          <a:xfrm>
            <a:off x="210482" y="4364014"/>
            <a:ext cx="6458878" cy="2779920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0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74DD3D-1FAA-6C4D-BBDD-EF5E9882D600}"/>
              </a:ext>
            </a:extLst>
          </p:cNvPr>
          <p:cNvSpPr txBox="1"/>
          <p:nvPr/>
        </p:nvSpPr>
        <p:spPr>
          <a:xfrm>
            <a:off x="3282043" y="88337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F5E5FF-9DC4-4FEA-CC7D-6DC730479BE4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489089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74DD3D-1FAA-6C4D-BBDD-EF5E9882D600}"/>
              </a:ext>
            </a:extLst>
          </p:cNvPr>
          <p:cNvSpPr txBox="1"/>
          <p:nvPr/>
        </p:nvSpPr>
        <p:spPr>
          <a:xfrm>
            <a:off x="3282043" y="88337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9AA9DA-0A98-9E14-005B-164057612975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3204883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D21044-106A-3936-B6F6-F29A75ECB259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1356246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8928B8-6B0E-8861-E6DB-6278EA951DA0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576275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6C4096-E79E-D5C6-9A50-72C095DC14BA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149660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5904E-4B72-D7E0-7295-E356E067130A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3830179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39780</TotalTime>
  <Words>242</Words>
  <Application>Microsoft Macintosh PowerPoint</Application>
  <PresentationFormat>A4 Paper (210x297 mm)</PresentationFormat>
  <Paragraphs>284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Open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Hannah Lee</dc:creator>
  <cp:lastModifiedBy>Jamaine C</cp:lastModifiedBy>
  <cp:revision>321</cp:revision>
  <cp:lastPrinted>2021-05-16T21:03:50Z</cp:lastPrinted>
  <dcterms:created xsi:type="dcterms:W3CDTF">2019-11-25T06:13:52Z</dcterms:created>
  <dcterms:modified xsi:type="dcterms:W3CDTF">2025-07-01T09:17:36Z</dcterms:modified>
</cp:coreProperties>
</file>